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6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322" r:id="rId2"/>
    <p:sldId id="357" r:id="rId3"/>
    <p:sldId id="323" r:id="rId4"/>
    <p:sldId id="325" r:id="rId5"/>
    <p:sldId id="326" r:id="rId6"/>
    <p:sldId id="355" r:id="rId7"/>
    <p:sldId id="356" r:id="rId8"/>
    <p:sldId id="328" r:id="rId9"/>
    <p:sldId id="295" r:id="rId10"/>
    <p:sldId id="320" r:id="rId11"/>
    <p:sldId id="340" r:id="rId12"/>
    <p:sldId id="296" r:id="rId13"/>
    <p:sldId id="309" r:id="rId14"/>
    <p:sldId id="311" r:id="rId15"/>
    <p:sldId id="329" r:id="rId16"/>
    <p:sldId id="342" r:id="rId17"/>
    <p:sldId id="312" r:id="rId18"/>
    <p:sldId id="332" r:id="rId19"/>
    <p:sldId id="313" r:id="rId20"/>
    <p:sldId id="341" r:id="rId21"/>
    <p:sldId id="319" r:id="rId22"/>
    <p:sldId id="331" r:id="rId23"/>
    <p:sldId id="333" r:id="rId24"/>
    <p:sldId id="337" r:id="rId25"/>
    <p:sldId id="359" r:id="rId26"/>
    <p:sldId id="358" r:id="rId27"/>
    <p:sldId id="361" r:id="rId28"/>
    <p:sldId id="360" r:id="rId29"/>
    <p:sldId id="344" r:id="rId30"/>
    <p:sldId id="362" r:id="rId31"/>
    <p:sldId id="338" r:id="rId32"/>
    <p:sldId id="315" r:id="rId33"/>
    <p:sldId id="365" r:id="rId34"/>
    <p:sldId id="334" r:id="rId35"/>
    <p:sldId id="353" r:id="rId36"/>
    <p:sldId id="317" r:id="rId37"/>
    <p:sldId id="366" r:id="rId38"/>
    <p:sldId id="336" r:id="rId39"/>
    <p:sldId id="316" r:id="rId40"/>
    <p:sldId id="367" r:id="rId41"/>
    <p:sldId id="347" r:id="rId42"/>
    <p:sldId id="349" r:id="rId43"/>
    <p:sldId id="348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50" r:id="rId53"/>
    <p:sldId id="278" r:id="rId54"/>
    <p:sldId id="280" r:id="rId55"/>
    <p:sldId id="281" r:id="rId56"/>
    <p:sldId id="282" r:id="rId57"/>
    <p:sldId id="284" r:id="rId58"/>
    <p:sldId id="368" r:id="rId59"/>
    <p:sldId id="285" r:id="rId60"/>
    <p:sldId id="286" r:id="rId61"/>
    <p:sldId id="283" r:id="rId62"/>
    <p:sldId id="351" r:id="rId63"/>
    <p:sldId id="287" r:id="rId64"/>
    <p:sldId id="288" r:id="rId65"/>
    <p:sldId id="289" r:id="rId66"/>
    <p:sldId id="305" r:id="rId67"/>
    <p:sldId id="290" r:id="rId68"/>
    <p:sldId id="291" r:id="rId69"/>
    <p:sldId id="292" r:id="rId70"/>
    <p:sldId id="307" r:id="rId71"/>
    <p:sldId id="352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cap of the previous lecture" id="{D9DB9B23-DDE8-41F7-B2D3-0639E402FA8F}">
          <p14:sldIdLst>
            <p14:sldId id="322"/>
            <p14:sldId id="357"/>
            <p14:sldId id="323"/>
            <p14:sldId id="325"/>
            <p14:sldId id="326"/>
          </p14:sldIdLst>
        </p14:section>
        <p14:section name="revenue expenditure and non-plan expenditure" id="{975B78E7-7E13-44BA-9570-DA1498CA0ED0}">
          <p14:sldIdLst>
            <p14:sldId id="355"/>
            <p14:sldId id="356"/>
            <p14:sldId id="328"/>
            <p14:sldId id="295"/>
            <p14:sldId id="320"/>
            <p14:sldId id="340"/>
            <p14:sldId id="296"/>
          </p14:sldIdLst>
        </p14:section>
        <p14:section name="7PC - theory" id="{DA1A151D-6145-4264-9536-E63B28E96024}">
          <p14:sldIdLst>
            <p14:sldId id="309"/>
            <p14:sldId id="311"/>
            <p14:sldId id="329"/>
            <p14:sldId id="342"/>
            <p14:sldId id="312"/>
            <p14:sldId id="332"/>
            <p14:sldId id="313"/>
          </p14:sldIdLst>
        </p14:section>
        <p14:section name="7th PC- inflation" id="{53FD99BB-461D-4D05-9DA3-4384D3689CD2}">
          <p14:sldIdLst>
            <p14:sldId id="341"/>
            <p14:sldId id="319"/>
            <p14:sldId id="331"/>
            <p14:sldId id="333"/>
            <p14:sldId id="337"/>
            <p14:sldId id="359"/>
            <p14:sldId id="358"/>
            <p14:sldId id="361"/>
            <p14:sldId id="360"/>
            <p14:sldId id="344"/>
            <p14:sldId id="362"/>
            <p14:sldId id="338"/>
            <p14:sldId id="315"/>
            <p14:sldId id="365"/>
            <p14:sldId id="334"/>
            <p14:sldId id="353"/>
            <p14:sldId id="317"/>
            <p14:sldId id="366"/>
            <p14:sldId id="336"/>
            <p14:sldId id="316"/>
            <p14:sldId id="367"/>
          </p14:sldIdLst>
        </p14:section>
        <p14:section name="subsidies – ascending descending order" id="{CC685F43-2482-48FC-8DF3-6A65FCC1F9A7}">
          <p14:sldIdLst>
            <p14:sldId id="347"/>
            <p14:sldId id="349"/>
            <p14:sldId id="348"/>
            <p14:sldId id="297"/>
            <p14:sldId id="298"/>
          </p14:sldIdLst>
        </p14:section>
        <p14:section name="Pahal, March Rush and Ujjwalla" id="{EFE5D1B5-E0E8-482D-9A79-D538C8BF4EE9}">
          <p14:sldIdLst>
            <p14:sldId id="299"/>
            <p14:sldId id="300"/>
            <p14:sldId id="301"/>
            <p14:sldId id="302"/>
            <p14:sldId id="303"/>
            <p14:sldId id="304"/>
            <p14:sldId id="350"/>
          </p14:sldIdLst>
        </p14:section>
        <p14:section name="why can't JAM everything?" id="{583768A9-EAD3-4ED4-9401-08D880F51F90}">
          <p14:sldIdLst>
            <p14:sldId id="278"/>
            <p14:sldId id="280"/>
            <p14:sldId id="281"/>
            <p14:sldId id="282"/>
            <p14:sldId id="284"/>
            <p14:sldId id="368"/>
            <p14:sldId id="285"/>
            <p14:sldId id="286"/>
            <p14:sldId id="283"/>
          </p14:sldIdLst>
        </p14:section>
        <p14:section name="Revenue_deficit" id="{8C18CC45-115B-4D18-AEB3-C5DA5868B824}">
          <p14:sldIdLst>
            <p14:sldId id="351"/>
            <p14:sldId id="287"/>
            <p14:sldId id="288"/>
            <p14:sldId id="289"/>
            <p14:sldId id="305"/>
            <p14:sldId id="290"/>
            <p14:sldId id="291"/>
            <p14:sldId id="292"/>
            <p14:sldId id="307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A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330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1682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56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7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8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Subsidy %GDP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2.1800000000000002</c:v>
                </c:pt>
              </c:numCache>
            </c:numRef>
          </c:cat>
          <c:val>
            <c:numRef>
              <c:f>Sheet1!$B$2:$B$6</c:f>
              <c:numCache>
                <c:formatCode>0.00%</c:formatCode>
                <c:ptCount val="5"/>
                <c:pt idx="0" formatCode="0%">
                  <c:v>0.02</c:v>
                </c:pt>
                <c:pt idx="1">
                  <c:v>1.7999999999999999E-2</c:v>
                </c:pt>
                <c:pt idx="2">
                  <c:v>1.4999999999999999E-2</c:v>
                </c:pt>
                <c:pt idx="3">
                  <c:v>1.4E-2</c:v>
                </c:pt>
                <c:pt idx="4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C2-4005-BB9B-3E3F80E615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Revenue Deficit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2.5</c:v>
                </c:pt>
                <c:pt idx="1">
                  <c:v>2.2999999999999998</c:v>
                </c:pt>
                <c:pt idx="2">
                  <c:v>1.8</c:v>
                </c:pt>
                <c:pt idx="3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9D-4C97-83D1-A209ED017F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Fiscal Deficit</c:v>
                      </c:pt>
                    </c:strCache>
                  </c:strRef>
                </c:tx>
                <c:spPr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28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ranklin Gothic Medium Cond" panose="020B0606030402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Sheet1!$B$2:$E$2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3.9</c:v>
                      </c:pt>
                      <c:pt idx="1">
                        <c:v>3.5</c:v>
                      </c:pt>
                      <c:pt idx="2">
                        <c:v>3</c:v>
                      </c:pt>
                      <c:pt idx="3">
                        <c:v>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FF9D-4C97-83D1-A209ED017F7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Effective Revenue Deficit</c:v>
                      </c:pt>
                    </c:strCache>
                  </c:strRef>
                </c:tx>
                <c:spPr>
                  <a:solidFill>
                    <a:schemeClr val="accent3"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32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Sheet1!$B$4:$E$4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1.5</c:v>
                      </c:pt>
                      <c:pt idx="1">
                        <c:v>1.2</c:v>
                      </c:pt>
                      <c:pt idx="2">
                        <c:v>0.6</c:v>
                      </c:pt>
                      <c:pt idx="3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F9D-4C97-83D1-A209ED017F77}"/>
                  </c:ext>
                </c:extLst>
              </c15:ser>
            </c15:filteredBarSeries>
          </c:ext>
        </c:extLst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Effective Revenue Deficit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4E8542"/>
              </a:solidFill>
              <a:ln w="25400" cap="flat" cmpd="sng" algn="ctr">
                <a:solidFill>
                  <a:srgbClr val="4E8542">
                    <a:shade val="50000"/>
                  </a:srgbClr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ysClr val="window" lastClr="FFFFFF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1.5</c:v>
                </c:pt>
                <c:pt idx="1">
                  <c:v>1.2</c:v>
                </c:pt>
                <c:pt idx="2">
                  <c:v>0.6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F9D-4C97-83D1-A209ED017F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Fiscal Deficit</c:v>
                      </c:pt>
                    </c:strCache>
                  </c:strRef>
                </c:tx>
                <c:spPr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28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ranklin Gothic Medium Cond" panose="020B0606030402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Sheet1!$B$2:$E$2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3.9</c:v>
                      </c:pt>
                      <c:pt idx="1">
                        <c:v>3.5</c:v>
                      </c:pt>
                      <c:pt idx="2">
                        <c:v>3</c:v>
                      </c:pt>
                      <c:pt idx="3">
                        <c:v>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FF9D-4C97-83D1-A209ED017F77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Revenue Deficit</c:v>
                      </c:pt>
                    </c:strCache>
                  </c:strRef>
                </c:tx>
                <c:spPr>
                  <a:solidFill>
                    <a:schemeClr val="accent2"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ranklin Gothic Medium Cond" panose="020B0606030402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Sheet1!$B$3:$E$3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2.5</c:v>
                      </c:pt>
                      <c:pt idx="1">
                        <c:v>2.2999999999999998</c:v>
                      </c:pt>
                      <c:pt idx="2">
                        <c:v>1.8</c:v>
                      </c:pt>
                      <c:pt idx="3">
                        <c:v>1.3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F9D-4C97-83D1-A209ED017F77}"/>
                  </c:ext>
                </c:extLst>
              </c15:ser>
            </c15:filteredBarSeries>
          </c:ext>
        </c:extLst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3299530973103074E-3"/>
          <c:y val="2.6292199497756883E-2"/>
          <c:w val="0.98485530486748296"/>
          <c:h val="0.67087944113737386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Revenue Deficit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2.5</c:v>
                </c:pt>
                <c:pt idx="1">
                  <c:v>2.2999999999999998</c:v>
                </c:pt>
                <c:pt idx="2">
                  <c:v>1.8</c:v>
                </c:pt>
                <c:pt idx="3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9D-4C97-83D1-A209ED017F7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Effective Revenue Deficit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4E8542"/>
              </a:solidFill>
              <a:ln w="25400" cap="flat" cmpd="sng" algn="ctr">
                <a:solidFill>
                  <a:srgbClr val="4E8542">
                    <a:shade val="50000"/>
                  </a:srgbClr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ysClr val="window" lastClr="FFFFFF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1.5</c:v>
                </c:pt>
                <c:pt idx="1">
                  <c:v>1.2</c:v>
                </c:pt>
                <c:pt idx="2">
                  <c:v>0.6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F9D-4C97-83D1-A209ED017F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Fiscal Deficit</c:v>
                      </c:pt>
                    </c:strCache>
                  </c:strRef>
                </c:tx>
                <c:spPr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28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ranklin Gothic Medium Cond" panose="020B0606030402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Sheet1!$B$2:$E$2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3.9</c:v>
                      </c:pt>
                      <c:pt idx="1">
                        <c:v>3.5</c:v>
                      </c:pt>
                      <c:pt idx="2">
                        <c:v>3</c:v>
                      </c:pt>
                      <c:pt idx="3">
                        <c:v>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FF9D-4C97-83D1-A209ED017F77}"/>
                  </c:ext>
                </c:extLst>
              </c15:ser>
            </c15:filteredBarSeries>
          </c:ext>
        </c:extLst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gif"/><Relationship Id="rId1" Type="http://schemas.openxmlformats.org/officeDocument/2006/relationships/image" Target="../media/image117.gif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image" Target="../media/image125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gif"/><Relationship Id="rId1" Type="http://schemas.openxmlformats.org/officeDocument/2006/relationships/image" Target="../media/image117.gif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image" Target="../media/image125.png"/><Relationship Id="rId4" Type="http://schemas.openxmlformats.org/officeDocument/2006/relationships/image" Target="../media/image102.gif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rawing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gif"/><Relationship Id="rId1" Type="http://schemas.openxmlformats.org/officeDocument/2006/relationships/image" Target="../media/image117.gif"/></Relationships>
</file>

<file path=ppt/diagrams/_rels/drawing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image" Target="../media/image125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gif"/><Relationship Id="rId1" Type="http://schemas.openxmlformats.org/officeDocument/2006/relationships/image" Target="../media/image117.gif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image" Target="../media/image125.png"/><Relationship Id="rId4" Type="http://schemas.openxmlformats.org/officeDocument/2006/relationships/image" Target="../media/image102.gif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5EFE1-2BFA-45D1-BED1-5AF39D46D79C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1.Banking Finance</a:t>
          </a: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6.HRD</a:t>
          </a: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 custT="1"/>
      <dgm:spPr>
        <a:solidFill>
          <a:srgbClr val="FFFF00">
            <a:alpha val="40000"/>
          </a:srgbClr>
        </a:solidFill>
      </dgm:spPr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2.Budget-Fiscal Policy</a:t>
          </a: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3.BoP</a:t>
          </a: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4.Sectors of Economy</a:t>
          </a: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5.Infra</a:t>
          </a: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533A736-F711-4644-8B46-DBB1DA87F081}">
      <dgm:prSet phldrT="[Text]" custT="1"/>
      <dgm:spPr>
        <a:solidFill>
          <a:srgbClr val="FFFF00">
            <a:alpha val="40000"/>
          </a:srgbClr>
        </a:solidFill>
      </dgm:spPr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V2C2-Pub.Fin; V1C3-JAM</a:t>
          </a:r>
        </a:p>
      </dgm:t>
    </dgm:pt>
    <dgm:pt modelId="{E592FA78-5ACD-4724-AA07-81E2303F206E}" type="parTrans" cxnId="{5849E4A7-E192-4408-8421-9D800A8DE796}">
      <dgm:prSet/>
      <dgm:spPr/>
      <dgm:t>
        <a:bodyPr/>
        <a:lstStyle/>
        <a:p>
          <a:endParaRPr lang="en-US"/>
        </a:p>
      </dgm:t>
    </dgm:pt>
    <dgm:pt modelId="{36E008AB-A384-4E05-A49A-C56DB9B0429E}" type="sibTrans" cxnId="{5849E4A7-E192-4408-8421-9D800A8DE796}">
      <dgm:prSet/>
      <dgm:spPr/>
      <dgm:t>
        <a:bodyPr/>
        <a:lstStyle/>
        <a:p>
          <a:endParaRPr lang="en-US"/>
        </a:p>
      </dgm:t>
    </dgm:pt>
    <dgm:pt modelId="{B7AD1FFF-B029-4A8A-823C-7AB2B1045695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V2C3-Monetary </a:t>
          </a:r>
          <a:r>
            <a:rPr lang="en-US" sz="1050" dirty="0" err="1">
              <a:latin typeface="Franklin Gothic Medium Cond" panose="020B0606030402020204" pitchFamily="34" charset="0"/>
            </a:rPr>
            <a:t>mgmt+FI</a:t>
          </a:r>
          <a:endParaRPr lang="en-US" sz="1050" dirty="0">
            <a:latin typeface="Franklin Gothic Medium Cond" panose="020B0606030402020204" pitchFamily="34" charset="0"/>
          </a:endParaRPr>
        </a:p>
      </dgm:t>
    </dgm:pt>
    <dgm:pt modelId="{61378FEB-CEAD-4C42-97D2-62C5535F7C38}" type="parTrans" cxnId="{3615F57A-B450-4607-8539-68756D45AFF2}">
      <dgm:prSet/>
      <dgm:spPr/>
      <dgm:t>
        <a:bodyPr/>
        <a:lstStyle/>
        <a:p>
          <a:endParaRPr lang="en-US"/>
        </a:p>
      </dgm:t>
    </dgm:pt>
    <dgm:pt modelId="{61472A65-C028-44E8-95E0-48655DCCD8BA}" type="sibTrans" cxnId="{3615F57A-B450-4607-8539-68756D45AFF2}">
      <dgm:prSet/>
      <dgm:spPr/>
      <dgm:t>
        <a:bodyPr/>
        <a:lstStyle/>
        <a:p>
          <a:endParaRPr lang="en-US"/>
        </a:p>
      </dgm:t>
    </dgm:pt>
    <dgm:pt modelId="{B2E3D999-58E9-4B84-9641-6B6BEF7E84B8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V2C4-External sector</a:t>
          </a:r>
        </a:p>
      </dgm:t>
    </dgm:pt>
    <dgm:pt modelId="{782EF43C-2547-477F-8294-E8511CD17070}" type="parTrans" cxnId="{AC271854-BB09-46E0-9079-30D365C1928A}">
      <dgm:prSet/>
      <dgm:spPr/>
      <dgm:t>
        <a:bodyPr/>
        <a:lstStyle/>
        <a:p>
          <a:endParaRPr lang="en-US"/>
        </a:p>
      </dgm:t>
    </dgm:pt>
    <dgm:pt modelId="{720F0E1B-E23D-4D3A-95FE-7B2B857289FD}" type="sibTrans" cxnId="{AC271854-BB09-46E0-9079-30D365C1928A}">
      <dgm:prSet/>
      <dgm:spPr/>
      <dgm:t>
        <a:bodyPr/>
        <a:lstStyle/>
        <a:p>
          <a:endParaRPr lang="en-US"/>
        </a:p>
      </dgm:t>
    </dgm:pt>
    <dgm:pt modelId="{EA92E14B-2C43-4CA7-A5C3-09FCD15B3108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V2C5-Price,Agri.; V2C6,7</a:t>
          </a:r>
        </a:p>
      </dgm:t>
    </dgm:pt>
    <dgm:pt modelId="{4110CF7B-CA61-4C8C-84C5-D8E81DA3D456}" type="parTrans" cxnId="{330EC375-8108-4900-9765-41D8AB0D7638}">
      <dgm:prSet/>
      <dgm:spPr/>
      <dgm:t>
        <a:bodyPr/>
        <a:lstStyle/>
        <a:p>
          <a:endParaRPr lang="en-US"/>
        </a:p>
      </dgm:t>
    </dgm:pt>
    <dgm:pt modelId="{C92F7C48-4A9D-4C72-83A0-A7F2508D1E1E}" type="sibTrans" cxnId="{330EC375-8108-4900-9765-41D8AB0D7638}">
      <dgm:prSet/>
      <dgm:spPr/>
      <dgm:t>
        <a:bodyPr/>
        <a:lstStyle/>
        <a:p>
          <a:endParaRPr lang="en-US"/>
        </a:p>
      </dgm:t>
    </dgm:pt>
    <dgm:pt modelId="{109D06B3-3977-4BE9-ADC9-081F8DC6D437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V2C8-Paris Summit, Energy</a:t>
          </a:r>
        </a:p>
      </dgm:t>
    </dgm:pt>
    <dgm:pt modelId="{72C82EE9-39F0-43F3-A28B-2B26B0B2B3A5}" type="parTrans" cxnId="{F5848163-99CF-486A-936B-EC492319CCB4}">
      <dgm:prSet/>
      <dgm:spPr/>
      <dgm:t>
        <a:bodyPr/>
        <a:lstStyle/>
        <a:p>
          <a:endParaRPr lang="en-US"/>
        </a:p>
      </dgm:t>
    </dgm:pt>
    <dgm:pt modelId="{59ED329F-B71E-4E20-9F80-8587F2DA075C}" type="sibTrans" cxnId="{F5848163-99CF-486A-936B-EC492319CCB4}">
      <dgm:prSet/>
      <dgm:spPr/>
      <dgm:t>
        <a:bodyPr/>
        <a:lstStyle/>
        <a:p>
          <a:endParaRPr lang="en-US"/>
        </a:p>
      </dgm:t>
    </dgm:pt>
    <dgm:pt modelId="{69F3BD5C-16E4-46C4-B15D-498063728332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V2C9-Social infra.</a:t>
          </a:r>
        </a:p>
      </dgm:t>
    </dgm:pt>
    <dgm:pt modelId="{40184917-81E4-4774-BD11-3D457781CDBC}" type="parTrans" cxnId="{B4E58144-AE1B-4619-AB56-650268641424}">
      <dgm:prSet/>
      <dgm:spPr/>
      <dgm:t>
        <a:bodyPr/>
        <a:lstStyle/>
        <a:p>
          <a:endParaRPr lang="en-US"/>
        </a:p>
      </dgm:t>
    </dgm:pt>
    <dgm:pt modelId="{94867AE4-D7DC-410D-85AC-6DE9FFF606DC}" type="sibTrans" cxnId="{B4E58144-AE1B-4619-AB56-650268641424}">
      <dgm:prSet/>
      <dgm:spPr/>
      <dgm:t>
        <a:bodyPr/>
        <a:lstStyle/>
        <a:p>
          <a:endParaRPr lang="en-US"/>
        </a:p>
      </dgm:t>
    </dgm:pt>
    <dgm:pt modelId="{4225B320-F39C-4207-95C8-B65C38B1814F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V1C4-Agri ; V1C9-Fertilizer</a:t>
          </a:r>
        </a:p>
      </dgm:t>
    </dgm:pt>
    <dgm:pt modelId="{85530262-753E-4FE4-94CF-73F58733DDDC}" type="parTrans" cxnId="{8611047D-5AC1-43A9-B2FA-CD9F21B835E7}">
      <dgm:prSet/>
      <dgm:spPr/>
      <dgm:t>
        <a:bodyPr/>
        <a:lstStyle/>
        <a:p>
          <a:endParaRPr lang="en-US"/>
        </a:p>
      </dgm:t>
    </dgm:pt>
    <dgm:pt modelId="{1DCAE974-C1C9-49E9-B172-41DF763E67C7}" type="sibTrans" cxnId="{8611047D-5AC1-43A9-B2FA-CD9F21B835E7}">
      <dgm:prSet/>
      <dgm:spPr/>
      <dgm:t>
        <a:bodyPr/>
        <a:lstStyle/>
        <a:p>
          <a:endParaRPr lang="en-US"/>
        </a:p>
      </dgm:t>
    </dgm:pt>
    <dgm:pt modelId="{7C078AF5-D8F0-402F-9DA9-2A971D66855B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V1C5-mother-child</a:t>
          </a:r>
        </a:p>
      </dgm:t>
    </dgm:pt>
    <dgm:pt modelId="{A6E20E0E-BF6A-45BD-8B27-AD99ED5DAB54}" type="parTrans" cxnId="{C0371FC4-6352-4C5C-B11B-F5499A12FDB2}">
      <dgm:prSet/>
      <dgm:spPr/>
      <dgm:t>
        <a:bodyPr/>
        <a:lstStyle/>
        <a:p>
          <a:endParaRPr lang="en-US"/>
        </a:p>
      </dgm:t>
    </dgm:pt>
    <dgm:pt modelId="{93E6C29A-37F4-4EEB-ACB2-E60C74146A3D}" type="sibTrans" cxnId="{C0371FC4-6352-4C5C-B11B-F5499A12FDB2}">
      <dgm:prSet/>
      <dgm:spPr/>
      <dgm:t>
        <a:bodyPr/>
        <a:lstStyle/>
        <a:p>
          <a:endParaRPr lang="en-US"/>
        </a:p>
      </dgm:t>
    </dgm:pt>
    <dgm:pt modelId="{97D7B9B6-4F87-4F91-8576-B110C5EA65FB}">
      <dgm:prSet phldrT="[Text]" custT="1"/>
      <dgm:spPr>
        <a:solidFill>
          <a:srgbClr val="FFFF00">
            <a:alpha val="40000"/>
          </a:srgbClr>
        </a:solidFill>
      </dgm:spPr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V1C6-bounties; V1C7-Fiscal Cap</a:t>
          </a:r>
        </a:p>
      </dgm:t>
    </dgm:pt>
    <dgm:pt modelId="{CBC0217B-83F4-48AA-A3BE-4214B3D08EFB}" type="parTrans" cxnId="{EDA3BAA3-78E7-4AC3-B4CC-2B7AE0E192DD}">
      <dgm:prSet/>
      <dgm:spPr/>
      <dgm:t>
        <a:bodyPr/>
        <a:lstStyle/>
        <a:p>
          <a:endParaRPr lang="en-US"/>
        </a:p>
      </dgm:t>
    </dgm:pt>
    <dgm:pt modelId="{71B2362F-2354-43F9-A730-341394E8FBD8}" type="sibTrans" cxnId="{EDA3BAA3-78E7-4AC3-B4CC-2B7AE0E192DD}">
      <dgm:prSet/>
      <dgm:spPr/>
      <dgm:t>
        <a:bodyPr/>
        <a:lstStyle/>
        <a:p>
          <a:endParaRPr lang="en-US"/>
        </a:p>
      </dgm:t>
    </dgm:pt>
    <dgm:pt modelId="{0744C19B-0B5D-4711-B257-9D97127B4F9F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V1C8-PTA</a:t>
          </a:r>
        </a:p>
      </dgm:t>
    </dgm:pt>
    <dgm:pt modelId="{1E931B19-3453-461C-9D0C-4281C538055D}" type="parTrans" cxnId="{3E49A1C2-6BA0-4DD5-89F9-A53C2F1C55BB}">
      <dgm:prSet/>
      <dgm:spPr/>
      <dgm:t>
        <a:bodyPr/>
        <a:lstStyle/>
        <a:p>
          <a:endParaRPr lang="en-US"/>
        </a:p>
      </dgm:t>
    </dgm:pt>
    <dgm:pt modelId="{7A82BE83-F78D-48FA-8DE4-1403C9F297B9}" type="sibTrans" cxnId="{3E49A1C2-6BA0-4DD5-89F9-A53C2F1C55BB}">
      <dgm:prSet/>
      <dgm:spPr/>
      <dgm:t>
        <a:bodyPr/>
        <a:lstStyle/>
        <a:p>
          <a:endParaRPr lang="en-US"/>
        </a:p>
      </dgm:t>
    </dgm:pt>
    <dgm:pt modelId="{90B84122-EC9A-4BC0-B502-22AF7A0867C6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V1C2-Chakravy; V1C10-Labour</a:t>
          </a:r>
        </a:p>
      </dgm:t>
    </dgm:pt>
    <dgm:pt modelId="{1B04EB68-4341-48E6-9127-86E65E501454}" type="parTrans" cxnId="{D673CCE2-939A-441C-8634-D27BBD031C5A}">
      <dgm:prSet/>
      <dgm:spPr/>
      <dgm:t>
        <a:bodyPr/>
        <a:lstStyle/>
        <a:p>
          <a:endParaRPr lang="en-US"/>
        </a:p>
      </dgm:t>
    </dgm:pt>
    <dgm:pt modelId="{8DDF017D-410A-47E0-8D47-E83295F80FA3}" type="sibTrans" cxnId="{D673CCE2-939A-441C-8634-D27BBD031C5A}">
      <dgm:prSet/>
      <dgm:spPr/>
      <dgm:t>
        <a:bodyPr/>
        <a:lstStyle/>
        <a:p>
          <a:endParaRPr lang="en-US"/>
        </a:p>
      </dgm:t>
    </dgm:pt>
    <dgm:pt modelId="{D54E2821-54A6-4903-8A68-6091278AE9D7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V1C11-Powering 1 India</a:t>
          </a:r>
        </a:p>
      </dgm:t>
    </dgm:pt>
    <dgm:pt modelId="{801018A8-46CD-4887-BD5A-35AFACB28FEA}" type="parTrans" cxnId="{68E27915-6EF7-4D91-A12D-3AF7F241FCFD}">
      <dgm:prSet/>
      <dgm:spPr/>
      <dgm:t>
        <a:bodyPr/>
        <a:lstStyle/>
        <a:p>
          <a:endParaRPr lang="en-US"/>
        </a:p>
      </dgm:t>
    </dgm:pt>
    <dgm:pt modelId="{939A749F-47DF-443A-A7C0-865C06F7C3C7}" type="sibTrans" cxnId="{68E27915-6EF7-4D91-A12D-3AF7F241FCFD}">
      <dgm:prSet/>
      <dgm:spPr/>
      <dgm:t>
        <a:bodyPr/>
        <a:lstStyle/>
        <a:p>
          <a:endParaRPr lang="en-US"/>
        </a:p>
      </dgm:t>
    </dgm:pt>
    <dgm:pt modelId="{374A29B1-6E20-441A-B767-1E24B64479BE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B1. Financial Sector Reforms</a:t>
          </a:r>
        </a:p>
      </dgm:t>
    </dgm:pt>
    <dgm:pt modelId="{0C35EDB6-9BA2-4C28-A3A5-9E9D5036C0B7}" type="parTrans" cxnId="{92FD5B5B-1504-4450-BB73-EC9DFB65BA8C}">
      <dgm:prSet/>
      <dgm:spPr/>
      <dgm:t>
        <a:bodyPr/>
        <a:lstStyle/>
        <a:p>
          <a:endParaRPr lang="en-US"/>
        </a:p>
      </dgm:t>
    </dgm:pt>
    <dgm:pt modelId="{E12EBFD8-2152-489A-937D-7C49B638513C}" type="sibTrans" cxnId="{92FD5B5B-1504-4450-BB73-EC9DFB65BA8C}">
      <dgm:prSet/>
      <dgm:spPr/>
      <dgm:t>
        <a:bodyPr/>
        <a:lstStyle/>
        <a:p>
          <a:endParaRPr lang="en-US"/>
        </a:p>
      </dgm:t>
    </dgm:pt>
    <dgm:pt modelId="{3B9431ED-CB65-41D4-83A6-222D9BF57D98}">
      <dgm:prSet phldrT="[Text]" custT="1"/>
      <dgm:spPr>
        <a:solidFill>
          <a:srgbClr val="FFFF00">
            <a:alpha val="40000"/>
          </a:srgbClr>
        </a:solidFill>
      </dgm:spPr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B2. Fiscal Discipline</a:t>
          </a:r>
        </a:p>
      </dgm:t>
    </dgm:pt>
    <dgm:pt modelId="{FF78BD42-0557-4DDB-94B2-1771AC47334D}" type="parTrans" cxnId="{3B1C1A7F-1EDD-4E71-8699-9CB97501D176}">
      <dgm:prSet/>
      <dgm:spPr/>
      <dgm:t>
        <a:bodyPr/>
        <a:lstStyle/>
        <a:p>
          <a:endParaRPr lang="en-US"/>
        </a:p>
      </dgm:t>
    </dgm:pt>
    <dgm:pt modelId="{E73258BE-5846-4C39-B60D-ED584B483587}" type="sibTrans" cxnId="{3B1C1A7F-1EDD-4E71-8699-9CB97501D176}">
      <dgm:prSet/>
      <dgm:spPr/>
      <dgm:t>
        <a:bodyPr/>
        <a:lstStyle/>
        <a:p>
          <a:endParaRPr lang="en-US"/>
        </a:p>
      </dgm:t>
    </dgm:pt>
    <dgm:pt modelId="{35993145-4752-47C2-8618-BD6153380560}">
      <dgm:prSet custT="1"/>
      <dgm:spPr>
        <a:solidFill>
          <a:srgbClr val="FFFF00">
            <a:alpha val="40000"/>
          </a:srgbClr>
        </a:solidFill>
      </dgm:spPr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B3. Tax Reforms; B4. Ease of </a:t>
          </a:r>
        </a:p>
      </dgm:t>
    </dgm:pt>
    <dgm:pt modelId="{02687A52-C65B-4D87-8B72-0F259E35063E}" type="parTrans" cxnId="{D3A0F0D3-9335-4F10-A000-4DFEFCD6B7E0}">
      <dgm:prSet/>
      <dgm:spPr/>
      <dgm:t>
        <a:bodyPr/>
        <a:lstStyle/>
        <a:p>
          <a:endParaRPr lang="en-US"/>
        </a:p>
      </dgm:t>
    </dgm:pt>
    <dgm:pt modelId="{48C0D0B7-CAC5-4AA4-957F-36DB4D0B1A37}" type="sibTrans" cxnId="{D3A0F0D3-9335-4F10-A000-4DFEFCD6B7E0}">
      <dgm:prSet/>
      <dgm:spPr/>
      <dgm:t>
        <a:bodyPr/>
        <a:lstStyle/>
        <a:p>
          <a:endParaRPr lang="en-US"/>
        </a:p>
      </dgm:t>
    </dgm:pt>
    <dgm:pt modelId="{8067F3A8-F0C8-499E-9814-6E7E162B015A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B5. Agro: 2x farmer income</a:t>
          </a:r>
        </a:p>
      </dgm:t>
    </dgm:pt>
    <dgm:pt modelId="{CC53E862-3F1A-4FDD-BF8C-33963D41FA84}" type="parTrans" cxnId="{51A02B7B-EC7B-4A64-9691-BD4670E2918E}">
      <dgm:prSet/>
      <dgm:spPr/>
      <dgm:t>
        <a:bodyPr/>
        <a:lstStyle/>
        <a:p>
          <a:endParaRPr lang="en-US"/>
        </a:p>
      </dgm:t>
    </dgm:pt>
    <dgm:pt modelId="{781EA104-5591-4322-9D07-BC35A368BD01}" type="sibTrans" cxnId="{51A02B7B-EC7B-4A64-9691-BD4670E2918E}">
      <dgm:prSet/>
      <dgm:spPr/>
      <dgm:t>
        <a:bodyPr/>
        <a:lstStyle/>
        <a:p>
          <a:endParaRPr lang="en-US"/>
        </a:p>
      </dgm:t>
    </dgm:pt>
    <dgm:pt modelId="{D81D5189-D361-4899-9CC5-98F26FBE19E2}">
      <dgm:prSet phldrT="[Text]" custT="1"/>
      <dgm:spPr/>
      <dgm:t>
        <a:bodyPr/>
        <a:lstStyle/>
        <a:p>
          <a:r>
            <a:rPr lang="en-US" sz="1050">
              <a:latin typeface="Franklin Gothic Medium Cond" panose="020B0606030402020204" pitchFamily="34" charset="0"/>
            </a:rPr>
            <a:t>B6. Rural infra-employment</a:t>
          </a:r>
          <a:endParaRPr lang="en-US" sz="1050" dirty="0">
            <a:latin typeface="Franklin Gothic Medium Cond" panose="020B0606030402020204" pitchFamily="34" charset="0"/>
          </a:endParaRPr>
        </a:p>
      </dgm:t>
    </dgm:pt>
    <dgm:pt modelId="{5B512509-2AD2-4AAB-8203-59F6C19AA5C0}" type="parTrans" cxnId="{84EBFF29-FAD6-400F-8598-D44739A98705}">
      <dgm:prSet/>
      <dgm:spPr/>
      <dgm:t>
        <a:bodyPr/>
        <a:lstStyle/>
        <a:p>
          <a:endParaRPr lang="en-US"/>
        </a:p>
      </dgm:t>
    </dgm:pt>
    <dgm:pt modelId="{E91AAED1-56F2-4761-8BE9-B46AE5B2B8E3}" type="sibTrans" cxnId="{84EBFF29-FAD6-400F-8598-D44739A98705}">
      <dgm:prSet/>
      <dgm:spPr/>
      <dgm:t>
        <a:bodyPr/>
        <a:lstStyle/>
        <a:p>
          <a:endParaRPr lang="en-US"/>
        </a:p>
      </dgm:t>
    </dgm:pt>
    <dgm:pt modelId="{875CCB48-619D-4867-B3B0-735934FFAED0}">
      <dgm:prSet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B7. Infrastructure</a:t>
          </a:r>
        </a:p>
      </dgm:t>
    </dgm:pt>
    <dgm:pt modelId="{9F320CF8-8049-4A82-9464-5D499DA75396}" type="parTrans" cxnId="{C99AA9FD-66BB-4C3A-B1FE-27809D718D18}">
      <dgm:prSet/>
      <dgm:spPr/>
      <dgm:t>
        <a:bodyPr/>
        <a:lstStyle/>
        <a:p>
          <a:endParaRPr lang="en-US"/>
        </a:p>
      </dgm:t>
    </dgm:pt>
    <dgm:pt modelId="{146867E1-1533-437F-AC05-4495E4860F54}" type="sibTrans" cxnId="{C99AA9FD-66BB-4C3A-B1FE-27809D718D18}">
      <dgm:prSet/>
      <dgm:spPr/>
      <dgm:t>
        <a:bodyPr/>
        <a:lstStyle/>
        <a:p>
          <a:endParaRPr lang="en-US"/>
        </a:p>
      </dgm:t>
    </dgm:pt>
    <dgm:pt modelId="{57FA2017-16E7-4371-B6F3-063921792455}">
      <dgm:prSet phldrT="[Text]" custT="1"/>
      <dgm:spPr/>
      <dgm:t>
        <a:bodyPr/>
        <a:lstStyle/>
        <a:p>
          <a:r>
            <a:rPr lang="en-US" sz="1050">
              <a:latin typeface="Franklin Gothic Medium Cond" panose="020B0606030402020204" pitchFamily="34" charset="0"/>
            </a:rPr>
            <a:t>B8. Social Sector &amp; healthcare</a:t>
          </a:r>
          <a:endParaRPr lang="en-US" sz="1050" dirty="0">
            <a:latin typeface="Franklin Gothic Medium Cond" panose="020B0606030402020204" pitchFamily="34" charset="0"/>
          </a:endParaRPr>
        </a:p>
      </dgm:t>
    </dgm:pt>
    <dgm:pt modelId="{13D9A99F-A338-43C4-A762-34FF1D579BB6}" type="parTrans" cxnId="{8D973C2A-0C5B-4D18-BA5A-1B40B2A8488A}">
      <dgm:prSet/>
      <dgm:spPr/>
      <dgm:t>
        <a:bodyPr/>
        <a:lstStyle/>
        <a:p>
          <a:endParaRPr lang="en-US"/>
        </a:p>
      </dgm:t>
    </dgm:pt>
    <dgm:pt modelId="{B73F0BC8-D99D-4231-990A-B33043C7F39A}" type="sibTrans" cxnId="{8D973C2A-0C5B-4D18-BA5A-1B40B2A8488A}">
      <dgm:prSet/>
      <dgm:spPr/>
      <dgm:t>
        <a:bodyPr/>
        <a:lstStyle/>
        <a:p>
          <a:endParaRPr lang="en-US"/>
        </a:p>
      </dgm:t>
    </dgm:pt>
    <dgm:pt modelId="{35D02632-5D17-439C-B553-A3B99AB71E7E}">
      <dgm:prSet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B9. Education, Skills, Jobs</a:t>
          </a:r>
        </a:p>
      </dgm:t>
    </dgm:pt>
    <dgm:pt modelId="{A11B318C-7025-4F19-8CC2-42ADED1B83F9}" type="parTrans" cxnId="{A4444EC3-E4B5-4E33-835D-D18675D35F3C}">
      <dgm:prSet/>
      <dgm:spPr/>
      <dgm:t>
        <a:bodyPr/>
        <a:lstStyle/>
        <a:p>
          <a:endParaRPr lang="en-US"/>
        </a:p>
      </dgm:t>
    </dgm:pt>
    <dgm:pt modelId="{D733AB11-AE7A-45B0-BBBA-67905C086F48}" type="sibTrans" cxnId="{A4444EC3-E4B5-4E33-835D-D18675D35F3C}">
      <dgm:prSet/>
      <dgm:spPr/>
      <dgm:t>
        <a:bodyPr/>
        <a:lstStyle/>
        <a:p>
          <a:endParaRPr lang="en-US"/>
        </a:p>
      </dgm:t>
    </dgm:pt>
    <dgm:pt modelId="{CD3EE110-E2F5-4745-AD39-09447C5F4D9B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V2C1- </a:t>
          </a:r>
          <a:r>
            <a:rPr lang="en-US" sz="1050" dirty="0" err="1">
              <a:latin typeface="Franklin Gothic Medium Cond" panose="020B0606030402020204" pitchFamily="34" charset="0"/>
            </a:rPr>
            <a:t>Chakravyuh</a:t>
          </a:r>
          <a:r>
            <a:rPr lang="en-US" sz="1050" dirty="0">
              <a:latin typeface="Franklin Gothic Medium Cond" panose="020B0606030402020204" pitchFamily="34" charset="0"/>
            </a:rPr>
            <a:t> challenge</a:t>
          </a:r>
        </a:p>
      </dgm:t>
    </dgm:pt>
    <dgm:pt modelId="{A4821708-CF66-4C34-8497-1E5E7D26ADB9}" type="parTrans" cxnId="{F1448BA1-EDD0-4D18-8FF3-A7CE0400B996}">
      <dgm:prSet/>
      <dgm:spPr/>
      <dgm:t>
        <a:bodyPr/>
        <a:lstStyle/>
        <a:p>
          <a:endParaRPr lang="en-US"/>
        </a:p>
      </dgm:t>
    </dgm:pt>
    <dgm:pt modelId="{45EC0A6D-D5D8-4EB2-8E36-FC194E92A983}" type="sibTrans" cxnId="{F1448BA1-EDD0-4D18-8FF3-A7CE0400B996}">
      <dgm:prSet/>
      <dgm:spPr/>
      <dgm:t>
        <a:bodyPr/>
        <a:lstStyle/>
        <a:p>
          <a:endParaRPr lang="en-US"/>
        </a:p>
      </dgm:t>
    </dgm:pt>
    <dgm:pt modelId="{8DF3DC07-F847-4865-B160-F3E66800BBBA}">
      <dgm:prSet phldrT="[Text]" custT="1"/>
      <dgm:spPr/>
      <dgm:t>
        <a:bodyPr/>
        <a:lstStyle/>
        <a:p>
          <a:r>
            <a:rPr lang="en-US" sz="1050" dirty="0">
              <a:latin typeface="Franklin Gothic Medium Cond" panose="020B0606030402020204" pitchFamily="34" charset="0"/>
            </a:rPr>
            <a:t>V1C1- Twin </a:t>
          </a:r>
          <a:r>
            <a:rPr lang="en-US" sz="1050" dirty="0" err="1">
              <a:latin typeface="Franklin Gothic Medium Cond" panose="020B0606030402020204" pitchFamily="34" charset="0"/>
            </a:rPr>
            <a:t>Balancesheet</a:t>
          </a:r>
          <a:endParaRPr lang="en-US" sz="1050" dirty="0">
            <a:latin typeface="Franklin Gothic Medium Cond" panose="020B0606030402020204" pitchFamily="34" charset="0"/>
          </a:endParaRPr>
        </a:p>
      </dgm:t>
    </dgm:pt>
    <dgm:pt modelId="{ACB8FC04-CA90-4402-95E7-810E7065D027}" type="parTrans" cxnId="{F9D97685-6A48-4479-ABE9-76055FF6F19E}">
      <dgm:prSet/>
      <dgm:spPr/>
      <dgm:t>
        <a:bodyPr/>
        <a:lstStyle/>
        <a:p>
          <a:endParaRPr lang="en-US"/>
        </a:p>
      </dgm:t>
    </dgm:pt>
    <dgm:pt modelId="{7416F495-C426-4358-866D-E60E07C557E6}" type="sibTrans" cxnId="{F9D97685-6A48-4479-ABE9-76055FF6F19E}">
      <dgm:prSet/>
      <dgm:spPr/>
      <dgm:t>
        <a:bodyPr/>
        <a:lstStyle/>
        <a:p>
          <a:endParaRPr lang="en-US"/>
        </a:p>
      </dgm:t>
    </dgm:pt>
    <dgm:pt modelId="{1E7C762B-66E6-4A0F-BF0D-E6FF34D3DBA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</dgm:pt>
    <dgm:pt modelId="{6581C96F-BB28-40AF-A4B7-C66BB6B2C0E5}" type="pres">
      <dgm:prSet presAssocID="{BC25EFE1-2BFA-45D1-BED1-5AF39D46D79C}" presName="composite" presStyleCnt="0"/>
      <dgm:spPr/>
    </dgm:pt>
    <dgm:pt modelId="{7B899415-82AB-4523-934F-637CC30EA05B}" type="pres">
      <dgm:prSet presAssocID="{BC25EFE1-2BFA-45D1-BED1-5AF39D46D79C}" presName="rect1" presStyleLbl="trAlignAcc1" presStyleIdx="0" presStyleCnt="6" custScaleX="68314" custLinFactNeighborY="1890">
        <dgm:presLayoutVars>
          <dgm:bulletEnabled val="1"/>
        </dgm:presLayoutVars>
      </dgm:prSet>
      <dgm:spPr/>
    </dgm:pt>
    <dgm:pt modelId="{DF311B42-FA3B-4DB5-88D3-35CE54F86170}" type="pres">
      <dgm:prSet presAssocID="{BC25EFE1-2BFA-45D1-BED1-5AF39D46D79C}" presName="rect2" presStyleLbl="fgImgPlace1" presStyleIdx="0" presStyleCnt="6" custScaleX="211629" custScaleY="7410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BFA5710-F439-4AF9-8ED1-A488235AFD9A}" type="pres">
      <dgm:prSet presAssocID="{2452F0F7-CA91-4F59-A564-1BB9BDA5CBBE}" presName="sibTrans" presStyleCnt="0"/>
      <dgm:spPr/>
    </dgm:pt>
    <dgm:pt modelId="{A866FB0B-BBBD-4E77-9B02-3CED996AB728}" type="pres">
      <dgm:prSet presAssocID="{DB87FF95-AE72-426C-925E-B58F1E8198D3}" presName="composite" presStyleCnt="0"/>
      <dgm:spPr/>
    </dgm:pt>
    <dgm:pt modelId="{D30A6708-E747-4D6B-A834-05BEEE843CAD}" type="pres">
      <dgm:prSet presAssocID="{DB87FF95-AE72-426C-925E-B58F1E8198D3}" presName="rect1" presStyleLbl="trAlignAcc1" presStyleIdx="1" presStyleCnt="6" custScaleX="68314">
        <dgm:presLayoutVars>
          <dgm:bulletEnabled val="1"/>
        </dgm:presLayoutVars>
      </dgm:prSet>
      <dgm:spPr/>
    </dgm:pt>
    <dgm:pt modelId="{F97BFED6-0DD6-4477-860D-631B2A1B00E4}" type="pres">
      <dgm:prSet presAssocID="{DB87FF95-AE72-426C-925E-B58F1E8198D3}" presName="rect2" presStyleLbl="fgImgPlace1" presStyleIdx="1" presStyleCnt="6" custScaleX="211629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DA2C18E-AC4F-42E1-8F60-B5B4D791AE34}" type="pres">
      <dgm:prSet presAssocID="{17734E8F-C091-40EB-8542-65713367BC76}" presName="sibTrans" presStyleCnt="0"/>
      <dgm:spPr/>
    </dgm:pt>
    <dgm:pt modelId="{D751CF82-A7A4-4ABD-AF39-2CB9E1EC1A0C}" type="pres">
      <dgm:prSet presAssocID="{A3B89C89-4B08-4EF5-A029-FC7E4822579A}" presName="composite" presStyleCnt="0"/>
      <dgm:spPr/>
    </dgm:pt>
    <dgm:pt modelId="{4C82949F-ACB9-4CB0-8B82-11470D469081}" type="pres">
      <dgm:prSet presAssocID="{A3B89C89-4B08-4EF5-A029-FC7E4822579A}" presName="rect1" presStyleLbl="trAlignAcc1" presStyleIdx="2" presStyleCnt="6" custScaleX="62681">
        <dgm:presLayoutVars>
          <dgm:bulletEnabled val="1"/>
        </dgm:presLayoutVars>
      </dgm:prSet>
      <dgm:spPr/>
    </dgm:pt>
    <dgm:pt modelId="{AE292A58-4FC2-4EF5-8205-827A3067DD26}" type="pres">
      <dgm:prSet presAssocID="{A3B89C89-4B08-4EF5-A029-FC7E4822579A}" presName="rect2" presStyleLbl="fgImgPlace1" presStyleIdx="2" presStyleCnt="6" custScaleX="211629" custScaleY="7636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EE5E35C-64FC-4A13-8374-73C2810A973B}" type="pres">
      <dgm:prSet presAssocID="{DE93F483-BCF9-4EED-B492-C3A2AD1CFD0B}" presName="sibTrans" presStyleCnt="0"/>
      <dgm:spPr/>
    </dgm:pt>
    <dgm:pt modelId="{357F1D77-9698-4189-8EBD-7F2C2080774C}" type="pres">
      <dgm:prSet presAssocID="{2741AFDF-7DBB-4108-8A20-0357D5FBD3B8}" presName="composite" presStyleCnt="0"/>
      <dgm:spPr/>
    </dgm:pt>
    <dgm:pt modelId="{4FB2F746-532C-4309-8B4E-F312973D9749}" type="pres">
      <dgm:prSet presAssocID="{2741AFDF-7DBB-4108-8A20-0357D5FBD3B8}" presName="rect1" presStyleLbl="trAlignAcc1" presStyleIdx="3" presStyleCnt="6" custScaleX="66031" custLinFactNeighborX="2127" custLinFactNeighborY="2453">
        <dgm:presLayoutVars>
          <dgm:bulletEnabled val="1"/>
        </dgm:presLayoutVars>
      </dgm:prSet>
      <dgm:spPr/>
    </dgm:pt>
    <dgm:pt modelId="{C37DAA1F-4E63-4945-8607-DB92D29AF25B}" type="pres">
      <dgm:prSet presAssocID="{2741AFDF-7DBB-4108-8A20-0357D5FBD3B8}" presName="rect2" presStyleLbl="fgImgPlace1" presStyleIdx="3" presStyleCnt="6" custScaleX="204557" custScaleY="76318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F683249-86EA-4804-B311-F8FE93D0433F}" type="pres">
      <dgm:prSet presAssocID="{EF5125ED-C530-4CEB-9EA6-7ADF35D8B229}" presName="sibTrans" presStyleCnt="0"/>
      <dgm:spPr/>
    </dgm:pt>
    <dgm:pt modelId="{F7674D1D-FB87-4B0E-9868-B614FFAF904B}" type="pres">
      <dgm:prSet presAssocID="{1131737C-80FA-4CF1-AA8B-6A1C724BF69E}" presName="composite" presStyleCnt="0"/>
      <dgm:spPr/>
    </dgm:pt>
    <dgm:pt modelId="{27DC3CCF-CB49-4639-B22A-9537C5637A0E}" type="pres">
      <dgm:prSet presAssocID="{1131737C-80FA-4CF1-AA8B-6A1C724BF69E}" presName="rect1" presStyleLbl="trAlignAcc1" presStyleIdx="4" presStyleCnt="6" custScaleX="66018" custLinFactNeighborX="-2964" custLinFactNeighborY="-3330">
        <dgm:presLayoutVars>
          <dgm:bulletEnabled val="1"/>
        </dgm:presLayoutVars>
      </dgm:prSet>
      <dgm:spPr/>
    </dgm:pt>
    <dgm:pt modelId="{ADB7CDA4-9357-49E6-A6C1-F48379B8A211}" type="pres">
      <dgm:prSet presAssocID="{1131737C-80FA-4CF1-AA8B-6A1C724BF69E}" presName="rect2" presStyleLbl="fgImgPlace1" presStyleIdx="4" presStyleCnt="6" custScaleX="204557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3CCC4C8-A704-46C4-A12D-3C66D589BD80}" type="pres">
      <dgm:prSet presAssocID="{6A23C22A-647E-4A08-835D-0C25C68A1D0F}" presName="sibTrans" presStyleCnt="0"/>
      <dgm:spPr/>
    </dgm:pt>
    <dgm:pt modelId="{567EABAD-05A0-49E3-89C1-DD355986FE8A}" type="pres">
      <dgm:prSet presAssocID="{42B6273D-8E60-40EC-97B9-4A300407A2FC}" presName="composite" presStyleCnt="0"/>
      <dgm:spPr/>
    </dgm:pt>
    <dgm:pt modelId="{46FDCE37-C8F8-444B-B0ED-0077A8879C03}" type="pres">
      <dgm:prSet presAssocID="{42B6273D-8E60-40EC-97B9-4A300407A2FC}" presName="rect1" presStyleLbl="trAlignAcc1" presStyleIdx="5" presStyleCnt="6" custScaleX="66031" custLinFactNeighborX="3530" custLinFactNeighborY="-1067">
        <dgm:presLayoutVars>
          <dgm:bulletEnabled val="1"/>
        </dgm:presLayoutVars>
      </dgm:prSet>
      <dgm:spPr/>
    </dgm:pt>
    <dgm:pt modelId="{D112B479-5F85-4D5D-B3CA-53FFEE49A99A}" type="pres">
      <dgm:prSet presAssocID="{42B6273D-8E60-40EC-97B9-4A300407A2FC}" presName="rect2" presStyleLbl="fgImgPlace1" presStyleIdx="5" presStyleCnt="6" custScaleX="165700" custScaleY="85063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2750B932-4ABF-4D9B-85D6-2C7A74FEE48B}" type="presOf" srcId="{7C078AF5-D8F0-402F-9DA9-2A971D66855B}" destId="{46FDCE37-C8F8-444B-B0ED-0077A8879C03}" srcOrd="0" destOrd="2" presId="urn:microsoft.com/office/officeart/2008/layout/PictureStrips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0F128A66-19C5-43A4-A640-E2F5ADBBB797}" type="presOf" srcId="{374A29B1-6E20-441A-B767-1E24B64479BE}" destId="{7B899415-82AB-4523-934F-637CC30EA05B}" srcOrd="0" destOrd="4" presId="urn:microsoft.com/office/officeart/2008/layout/PictureStrips"/>
    <dgm:cxn modelId="{912B2068-49ED-42F1-9357-74F9C89AA1DE}" type="presOf" srcId="{0744C19B-0B5D-4711-B257-9D97127B4F9F}" destId="{4C82949F-ACB9-4CB0-8B82-11470D469081}" srcOrd="0" destOrd="2" presId="urn:microsoft.com/office/officeart/2008/layout/PictureStrips"/>
    <dgm:cxn modelId="{9ACDF564-816E-4675-A274-E95A3594B607}" type="presOf" srcId="{109D06B3-3977-4BE9-ADC9-081F8DC6D437}" destId="{27DC3CCF-CB49-4639-B22A-9537C5637A0E}" srcOrd="0" destOrd="1" presId="urn:microsoft.com/office/officeart/2008/layout/PictureStrips"/>
    <dgm:cxn modelId="{D673CCE2-939A-441C-8634-D27BBD031C5A}" srcId="{2741AFDF-7DBB-4108-8A20-0357D5FBD3B8}" destId="{90B84122-EC9A-4BC0-B502-22AF7A0867C6}" srcOrd="2" destOrd="0" parTransId="{1B04EB68-4341-48E6-9127-86E65E501454}" sibTransId="{8DDF017D-410A-47E0-8D47-E83295F80FA3}"/>
    <dgm:cxn modelId="{C2DBF334-B678-4954-A7D3-344DDE3C71C2}" type="presOf" srcId="{B533A736-F711-4644-8B46-DBB1DA87F081}" destId="{D30A6708-E747-4D6B-A834-05BEEE843CAD}" srcOrd="0" destOrd="1" presId="urn:microsoft.com/office/officeart/2008/layout/PictureStrips"/>
    <dgm:cxn modelId="{3D6D5FB9-FB28-4282-AC9F-5F33599BBC21}" type="presOf" srcId="{35993145-4752-47C2-8618-BD6153380560}" destId="{D30A6708-E747-4D6B-A834-05BEEE843CAD}" srcOrd="0" destOrd="4" presId="urn:microsoft.com/office/officeart/2008/layout/PictureStrips"/>
    <dgm:cxn modelId="{D114FA8A-DFFE-4D8C-B9ED-0714308FAB18}" type="presOf" srcId="{B7AD1FFF-B029-4A8A-823C-7AB2B1045695}" destId="{7B899415-82AB-4523-934F-637CC30EA05B}" srcOrd="0" destOrd="2" presId="urn:microsoft.com/office/officeart/2008/layout/PictureStrips"/>
    <dgm:cxn modelId="{51A02B7B-EC7B-4A64-9691-BD4670E2918E}" srcId="{2741AFDF-7DBB-4108-8A20-0357D5FBD3B8}" destId="{8067F3A8-F0C8-499E-9814-6E7E162B015A}" srcOrd="3" destOrd="0" parTransId="{CC53E862-3F1A-4FDD-BF8C-33963D41FA84}" sibTransId="{781EA104-5591-4322-9D07-BC35A368BD01}"/>
    <dgm:cxn modelId="{8611047D-5AC1-43A9-B2FA-CD9F21B835E7}" srcId="{2741AFDF-7DBB-4108-8A20-0357D5FBD3B8}" destId="{4225B320-F39C-4207-95C8-B65C38B1814F}" srcOrd="1" destOrd="0" parTransId="{85530262-753E-4FE4-94CF-73F58733DDDC}" sibTransId="{1DCAE974-C1C9-49E9-B172-41DF763E67C7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4B3AECC-7DFE-48B2-AAB5-0D6B6607AC92}" type="presOf" srcId="{B2E3D999-58E9-4B84-9641-6B6BEF7E84B8}" destId="{4C82949F-ACB9-4CB0-8B82-11470D469081}" srcOrd="0" destOrd="1" presId="urn:microsoft.com/office/officeart/2008/layout/PictureStrips"/>
    <dgm:cxn modelId="{C99AA9FD-66BB-4C3A-B1FE-27809D718D18}" srcId="{1131737C-80FA-4CF1-AA8B-6A1C724BF69E}" destId="{875CCB48-619D-4867-B3B0-735934FFAED0}" srcOrd="3" destOrd="0" parTransId="{9F320CF8-8049-4A82-9464-5D499DA75396}" sibTransId="{146867E1-1533-437F-AC05-4495E4860F54}"/>
    <dgm:cxn modelId="{EDA3BAA3-78E7-4AC3-B4CC-2B7AE0E192DD}" srcId="{DB87FF95-AE72-426C-925E-B58F1E8198D3}" destId="{97D7B9B6-4F87-4F91-8576-B110C5EA65FB}" srcOrd="1" destOrd="0" parTransId="{CBC0217B-83F4-48AA-A3BE-4214B3D08EFB}" sibTransId="{71B2362F-2354-43F9-A730-341394E8FBD8}"/>
    <dgm:cxn modelId="{F1448BA1-EDD0-4D18-8FF3-A7CE0400B996}" srcId="{BC25EFE1-2BFA-45D1-BED1-5AF39D46D79C}" destId="{CD3EE110-E2F5-4745-AD39-09447C5F4D9B}" srcOrd="2" destOrd="0" parTransId="{A4821708-CF66-4C34-8497-1E5E7D26ADB9}" sibTransId="{45EC0A6D-D5D8-4EB2-8E36-FC194E92A983}"/>
    <dgm:cxn modelId="{3B1C1A7F-1EDD-4E71-8699-9CB97501D176}" srcId="{DB87FF95-AE72-426C-925E-B58F1E8198D3}" destId="{3B9431ED-CB65-41D4-83A6-222D9BF57D98}" srcOrd="2" destOrd="0" parTransId="{FF78BD42-0557-4DDB-94B2-1771AC47334D}" sibTransId="{E73258BE-5846-4C39-B60D-ED584B483587}"/>
    <dgm:cxn modelId="{68E27915-6EF7-4D91-A12D-3AF7F241FCFD}" srcId="{1131737C-80FA-4CF1-AA8B-6A1C724BF69E}" destId="{D54E2821-54A6-4903-8A68-6091278AE9D7}" srcOrd="1" destOrd="0" parTransId="{801018A8-46CD-4887-BD5A-35AFACB28FEA}" sibTransId="{939A749F-47DF-443A-A7C0-865C06F7C3C7}"/>
    <dgm:cxn modelId="{8D973C2A-0C5B-4D18-BA5A-1B40B2A8488A}" srcId="{42B6273D-8E60-40EC-97B9-4A300407A2FC}" destId="{57FA2017-16E7-4371-B6F3-063921792455}" srcOrd="2" destOrd="0" parTransId="{13D9A99F-A338-43C4-A762-34FF1D579BB6}" sibTransId="{B73F0BC8-D99D-4231-990A-B33043C7F39A}"/>
    <dgm:cxn modelId="{A9BC6DB4-B69A-437E-A6AF-F5984B35FFB0}" type="presOf" srcId="{69F3BD5C-16E4-46C4-B15D-498063728332}" destId="{46FDCE37-C8F8-444B-B0ED-0077A8879C03}" srcOrd="0" destOrd="1" presId="urn:microsoft.com/office/officeart/2008/layout/PictureStrips"/>
    <dgm:cxn modelId="{330EC375-8108-4900-9765-41D8AB0D7638}" srcId="{2741AFDF-7DBB-4108-8A20-0357D5FBD3B8}" destId="{EA92E14B-2C43-4CA7-A5C3-09FCD15B3108}" srcOrd="0" destOrd="0" parTransId="{4110CF7B-CA61-4C8C-84C5-D8E81DA3D456}" sibTransId="{C92F7C48-4A9D-4C72-83A0-A7F2508D1E1E}"/>
    <dgm:cxn modelId="{F9D97685-6A48-4479-ABE9-76055FF6F19E}" srcId="{BC25EFE1-2BFA-45D1-BED1-5AF39D46D79C}" destId="{8DF3DC07-F847-4865-B160-F3E66800BBBA}" srcOrd="0" destOrd="0" parTransId="{ACB8FC04-CA90-4402-95E7-810E7065D027}" sibTransId="{7416F495-C426-4358-866D-E60E07C557E6}"/>
    <dgm:cxn modelId="{7387D924-DD91-45D9-8A82-11356DB1104F}" type="presOf" srcId="{2741AFDF-7DBB-4108-8A20-0357D5FBD3B8}" destId="{4FB2F746-532C-4309-8B4E-F312973D9749}" srcOrd="0" destOrd="0" presId="urn:microsoft.com/office/officeart/2008/layout/PictureStrips"/>
    <dgm:cxn modelId="{B2B6A5D7-E844-4732-8506-B91C61B4C7D6}" type="presOf" srcId="{8067F3A8-F0C8-499E-9814-6E7E162B015A}" destId="{4FB2F746-532C-4309-8B4E-F312973D9749}" srcOrd="0" destOrd="4" presId="urn:microsoft.com/office/officeart/2008/layout/PictureStrips"/>
    <dgm:cxn modelId="{FD1121E8-C7C6-48B4-AC53-75FAC34608EA}" type="presOf" srcId="{35D02632-5D17-439C-B553-A3B99AB71E7E}" destId="{46FDCE37-C8F8-444B-B0ED-0077A8879C03}" srcOrd="0" destOrd="4" presId="urn:microsoft.com/office/officeart/2008/layout/PictureStrips"/>
    <dgm:cxn modelId="{8B44A243-AA30-4F8B-90AF-EB34D7C1B593}" type="presOf" srcId="{875CCB48-619D-4867-B3B0-735934FFAED0}" destId="{27DC3CCF-CB49-4639-B22A-9537C5637A0E}" srcOrd="0" destOrd="4" presId="urn:microsoft.com/office/officeart/2008/layout/PictureStrips"/>
    <dgm:cxn modelId="{FA380B75-EDC6-46A8-A9C1-4292F9619585}" type="presOf" srcId="{BC25EFE1-2BFA-45D1-BED1-5AF39D46D79C}" destId="{7B899415-82AB-4523-934F-637CC30EA05B}" srcOrd="0" destOrd="0" presId="urn:microsoft.com/office/officeart/2008/layout/PictureStrips"/>
    <dgm:cxn modelId="{F5848163-99CF-486A-936B-EC492319CCB4}" srcId="{1131737C-80FA-4CF1-AA8B-6A1C724BF69E}" destId="{109D06B3-3977-4BE9-ADC9-081F8DC6D437}" srcOrd="0" destOrd="0" parTransId="{72C82EE9-39F0-43F3-A28B-2B26B0B2B3A5}" sibTransId="{59ED329F-B71E-4E20-9F80-8587F2DA075C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4BEE30E3-7D6C-4E7D-B0A6-202653ADAE0E}" type="presOf" srcId="{90B84122-EC9A-4BC0-B502-22AF7A0867C6}" destId="{4FB2F746-532C-4309-8B4E-F312973D9749}" srcOrd="0" destOrd="3" presId="urn:microsoft.com/office/officeart/2008/layout/PictureStrips"/>
    <dgm:cxn modelId="{F6C4E585-C8D8-4F00-82B4-A5E60D3BC8CE}" type="presOf" srcId="{57FA2017-16E7-4371-B6F3-063921792455}" destId="{46FDCE37-C8F8-444B-B0ED-0077A8879C03}" srcOrd="0" destOrd="3" presId="urn:microsoft.com/office/officeart/2008/layout/PictureStrips"/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92FD5B5B-1504-4450-BB73-EC9DFB65BA8C}" srcId="{BC25EFE1-2BFA-45D1-BED1-5AF39D46D79C}" destId="{374A29B1-6E20-441A-B767-1E24B64479BE}" srcOrd="3" destOrd="0" parTransId="{0C35EDB6-9BA2-4C28-A3A5-9E9D5036C0B7}" sibTransId="{E12EBFD8-2152-489A-937D-7C49B638513C}"/>
    <dgm:cxn modelId="{B4E58144-AE1B-4619-AB56-650268641424}" srcId="{42B6273D-8E60-40EC-97B9-4A300407A2FC}" destId="{69F3BD5C-16E4-46C4-B15D-498063728332}" srcOrd="0" destOrd="0" parTransId="{40184917-81E4-4774-BD11-3D457781CDBC}" sibTransId="{94867AE4-D7DC-410D-85AC-6DE9FFF606DC}"/>
    <dgm:cxn modelId="{549110F5-206D-435B-9473-16569739B334}" type="presOf" srcId="{A3B89C89-4B08-4EF5-A029-FC7E4822579A}" destId="{4C82949F-ACB9-4CB0-8B82-11470D469081}" srcOrd="0" destOrd="0" presId="urn:microsoft.com/office/officeart/2008/layout/PictureStrips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2613B6FD-4498-4491-802A-357A131CA91B}" type="presOf" srcId="{D54E2821-54A6-4903-8A68-6091278AE9D7}" destId="{27DC3CCF-CB49-4639-B22A-9537C5637A0E}" srcOrd="0" destOrd="2" presId="urn:microsoft.com/office/officeart/2008/layout/PictureStrips"/>
    <dgm:cxn modelId="{3E461EFF-A7DB-4E6C-A513-1E3123E64BB4}" type="presOf" srcId="{97D7B9B6-4F87-4F91-8576-B110C5EA65FB}" destId="{D30A6708-E747-4D6B-A834-05BEEE843CAD}" srcOrd="0" destOrd="2" presId="urn:microsoft.com/office/officeart/2008/layout/PictureStrips"/>
    <dgm:cxn modelId="{C0371FC4-6352-4C5C-B11B-F5499A12FDB2}" srcId="{42B6273D-8E60-40EC-97B9-4A300407A2FC}" destId="{7C078AF5-D8F0-402F-9DA9-2A971D66855B}" srcOrd="1" destOrd="0" parTransId="{A6E20E0E-BF6A-45BD-8B27-AD99ED5DAB54}" sibTransId="{93E6C29A-37F4-4EEB-ACB2-E60C74146A3D}"/>
    <dgm:cxn modelId="{D3A0F0D3-9335-4F10-A000-4DFEFCD6B7E0}" srcId="{DB87FF95-AE72-426C-925E-B58F1E8198D3}" destId="{35993145-4752-47C2-8618-BD6153380560}" srcOrd="3" destOrd="0" parTransId="{02687A52-C65B-4D87-8B72-0F259E35063E}" sibTransId="{48C0D0B7-CAC5-4AA4-957F-36DB4D0B1A37}"/>
    <dgm:cxn modelId="{3615F57A-B450-4607-8539-68756D45AFF2}" srcId="{BC25EFE1-2BFA-45D1-BED1-5AF39D46D79C}" destId="{B7AD1FFF-B029-4A8A-823C-7AB2B1045695}" srcOrd="1" destOrd="0" parTransId="{61378FEB-CEAD-4C42-97D2-62C5535F7C38}" sibTransId="{61472A65-C028-44E8-95E0-48655DCCD8BA}"/>
    <dgm:cxn modelId="{5849E4A7-E192-4408-8421-9D800A8DE796}" srcId="{DB87FF95-AE72-426C-925E-B58F1E8198D3}" destId="{B533A736-F711-4644-8B46-DBB1DA87F081}" srcOrd="0" destOrd="0" parTransId="{E592FA78-5ACD-4724-AA07-81E2303F206E}" sibTransId="{36E008AB-A384-4E05-A49A-C56DB9B0429E}"/>
    <dgm:cxn modelId="{CA79B195-F39D-4D4D-95F4-7C922D34FE04}" type="presOf" srcId="{EA92E14B-2C43-4CA7-A5C3-09FCD15B3108}" destId="{4FB2F746-532C-4309-8B4E-F312973D9749}" srcOrd="0" destOrd="1" presId="urn:microsoft.com/office/officeart/2008/layout/PictureStrips"/>
    <dgm:cxn modelId="{7B588EB4-B5F4-4BE8-8163-EAB7AF08AC81}" type="presOf" srcId="{D81D5189-D361-4899-9CC5-98F26FBE19E2}" destId="{27DC3CCF-CB49-4639-B22A-9537C5637A0E}" srcOrd="0" destOrd="3" presId="urn:microsoft.com/office/officeart/2008/layout/PictureStrips"/>
    <dgm:cxn modelId="{45176469-7A23-4DEE-B982-61522B0D8229}" type="presOf" srcId="{DB87FF95-AE72-426C-925E-B58F1E8198D3}" destId="{D30A6708-E747-4D6B-A834-05BEEE843CAD}" srcOrd="0" destOrd="0" presId="urn:microsoft.com/office/officeart/2008/layout/PictureStrips"/>
    <dgm:cxn modelId="{36CEE7C5-DDE8-4BAE-BB1A-688ED43A2955}" type="presOf" srcId="{4225B320-F39C-4207-95C8-B65C38B1814F}" destId="{4FB2F746-532C-4309-8B4E-F312973D9749}" srcOrd="0" destOrd="2" presId="urn:microsoft.com/office/officeart/2008/layout/PictureStrips"/>
    <dgm:cxn modelId="{6E5CCD9B-B36F-491E-B878-72F617D91BB5}" type="presOf" srcId="{3B9431ED-CB65-41D4-83A6-222D9BF57D98}" destId="{D30A6708-E747-4D6B-A834-05BEEE843CAD}" srcOrd="0" destOrd="3" presId="urn:microsoft.com/office/officeart/2008/layout/PictureStrips"/>
    <dgm:cxn modelId="{22745D01-97F3-46CB-9368-A72973E73B29}" type="presOf" srcId="{1131737C-80FA-4CF1-AA8B-6A1C724BF69E}" destId="{27DC3CCF-CB49-4639-B22A-9537C5637A0E}" srcOrd="0" destOrd="0" presId="urn:microsoft.com/office/officeart/2008/layout/PictureStrips"/>
    <dgm:cxn modelId="{AC271854-BB09-46E0-9079-30D365C1928A}" srcId="{A3B89C89-4B08-4EF5-A029-FC7E4822579A}" destId="{B2E3D999-58E9-4B84-9641-6B6BEF7E84B8}" srcOrd="0" destOrd="0" parTransId="{782EF43C-2547-477F-8294-E8511CD17070}" sibTransId="{720F0E1B-E23D-4D3A-95FE-7B2B857289FD}"/>
    <dgm:cxn modelId="{E3660CF3-02DC-4011-A690-0C939B9AEEE7}" type="presOf" srcId="{CD3EE110-E2F5-4745-AD39-09447C5F4D9B}" destId="{7B899415-82AB-4523-934F-637CC30EA05B}" srcOrd="0" destOrd="3" presId="urn:microsoft.com/office/officeart/2008/layout/PictureStrips"/>
    <dgm:cxn modelId="{A4444EC3-E4B5-4E33-835D-D18675D35F3C}" srcId="{42B6273D-8E60-40EC-97B9-4A300407A2FC}" destId="{35D02632-5D17-439C-B553-A3B99AB71E7E}" srcOrd="3" destOrd="0" parTransId="{A11B318C-7025-4F19-8CC2-42ADED1B83F9}" sibTransId="{D733AB11-AE7A-45B0-BBBA-67905C086F48}"/>
    <dgm:cxn modelId="{84EBFF29-FAD6-400F-8598-D44739A98705}" srcId="{1131737C-80FA-4CF1-AA8B-6A1C724BF69E}" destId="{D81D5189-D361-4899-9CC5-98F26FBE19E2}" srcOrd="2" destOrd="0" parTransId="{5B512509-2AD2-4AAB-8203-59F6C19AA5C0}" sibTransId="{E91AAED1-56F2-4761-8BE9-B46AE5B2B8E3}"/>
    <dgm:cxn modelId="{9BCE46B0-DCD5-479D-83DE-51267D88B15B}" type="presOf" srcId="{8DF3DC07-F847-4865-B160-F3E66800BBBA}" destId="{7B899415-82AB-4523-934F-637CC30EA05B}" srcOrd="0" destOrd="1" presId="urn:microsoft.com/office/officeart/2008/layout/PictureStrips"/>
    <dgm:cxn modelId="{3E49A1C2-6BA0-4DD5-89F9-A53C2F1C55BB}" srcId="{A3B89C89-4B08-4EF5-A029-FC7E4822579A}" destId="{0744C19B-0B5D-4711-B257-9D97127B4F9F}" srcOrd="1" destOrd="0" parTransId="{1E931B19-3453-461C-9D0C-4281C538055D}" sibTransId="{7A82BE83-F78D-48FA-8DE4-1403C9F297B9}"/>
    <dgm:cxn modelId="{3DC33378-4A11-4C1D-B7DA-EC038A3F5706}" type="presOf" srcId="{D8F21E9C-24CD-4C7E-865E-FE55F4AC12B3}" destId="{1E7C762B-66E6-4A0F-BF0D-E6FF34D3DBA5}" srcOrd="0" destOrd="0" presId="urn:microsoft.com/office/officeart/2008/layout/PictureStrips"/>
    <dgm:cxn modelId="{34DE51CE-066C-4AB2-9A5D-151CAE027D9C}" type="presOf" srcId="{42B6273D-8E60-40EC-97B9-4A300407A2FC}" destId="{46FDCE37-C8F8-444B-B0ED-0077A8879C03}" srcOrd="0" destOrd="0" presId="urn:microsoft.com/office/officeart/2008/layout/PictureStrips"/>
    <dgm:cxn modelId="{92A817AD-39F9-4D84-A445-196367E58974}" type="presParOf" srcId="{1E7C762B-66E6-4A0F-BF0D-E6FF34D3DBA5}" destId="{6581C96F-BB28-40AF-A4B7-C66BB6B2C0E5}" srcOrd="0" destOrd="0" presId="urn:microsoft.com/office/officeart/2008/layout/PictureStrips"/>
    <dgm:cxn modelId="{C242B271-FF15-4F2C-B1C4-89E0B07EAC83}" type="presParOf" srcId="{6581C96F-BB28-40AF-A4B7-C66BB6B2C0E5}" destId="{7B899415-82AB-4523-934F-637CC30EA05B}" srcOrd="0" destOrd="0" presId="urn:microsoft.com/office/officeart/2008/layout/PictureStrips"/>
    <dgm:cxn modelId="{9F3E836E-52F0-4B2A-8317-7BD36D3AD8E2}" type="presParOf" srcId="{6581C96F-BB28-40AF-A4B7-C66BB6B2C0E5}" destId="{DF311B42-FA3B-4DB5-88D3-35CE54F86170}" srcOrd="1" destOrd="0" presId="urn:microsoft.com/office/officeart/2008/layout/PictureStrips"/>
    <dgm:cxn modelId="{396FC0DC-6B7A-48FA-817F-B1911EE0FFFB}" type="presParOf" srcId="{1E7C762B-66E6-4A0F-BF0D-E6FF34D3DBA5}" destId="{6BFA5710-F439-4AF9-8ED1-A488235AFD9A}" srcOrd="1" destOrd="0" presId="urn:microsoft.com/office/officeart/2008/layout/PictureStrips"/>
    <dgm:cxn modelId="{CE860D1D-089A-43D0-91FF-229C1D4421E6}" type="presParOf" srcId="{1E7C762B-66E6-4A0F-BF0D-E6FF34D3DBA5}" destId="{A866FB0B-BBBD-4E77-9B02-3CED996AB728}" srcOrd="2" destOrd="0" presId="urn:microsoft.com/office/officeart/2008/layout/PictureStrips"/>
    <dgm:cxn modelId="{46CE0DD9-5ECF-4798-9F35-B1D944254533}" type="presParOf" srcId="{A866FB0B-BBBD-4E77-9B02-3CED996AB728}" destId="{D30A6708-E747-4D6B-A834-05BEEE843CAD}" srcOrd="0" destOrd="0" presId="urn:microsoft.com/office/officeart/2008/layout/PictureStrips"/>
    <dgm:cxn modelId="{297FE5BC-56C3-4558-8798-DE143DD5563C}" type="presParOf" srcId="{A866FB0B-BBBD-4E77-9B02-3CED996AB728}" destId="{F97BFED6-0DD6-4477-860D-631B2A1B00E4}" srcOrd="1" destOrd="0" presId="urn:microsoft.com/office/officeart/2008/layout/PictureStrips"/>
    <dgm:cxn modelId="{C038391D-60EA-45C0-8BDD-D9C8A32340DD}" type="presParOf" srcId="{1E7C762B-66E6-4A0F-BF0D-E6FF34D3DBA5}" destId="{CDA2C18E-AC4F-42E1-8F60-B5B4D791AE34}" srcOrd="3" destOrd="0" presId="urn:microsoft.com/office/officeart/2008/layout/PictureStrips"/>
    <dgm:cxn modelId="{AFBE2023-D40C-4056-9B6E-824AC1A90DE5}" type="presParOf" srcId="{1E7C762B-66E6-4A0F-BF0D-E6FF34D3DBA5}" destId="{D751CF82-A7A4-4ABD-AF39-2CB9E1EC1A0C}" srcOrd="4" destOrd="0" presId="urn:microsoft.com/office/officeart/2008/layout/PictureStrips"/>
    <dgm:cxn modelId="{D885287C-4821-48BB-A985-4A1E2898F320}" type="presParOf" srcId="{D751CF82-A7A4-4ABD-AF39-2CB9E1EC1A0C}" destId="{4C82949F-ACB9-4CB0-8B82-11470D469081}" srcOrd="0" destOrd="0" presId="urn:microsoft.com/office/officeart/2008/layout/PictureStrips"/>
    <dgm:cxn modelId="{36C641D9-C0A4-4E68-A821-48F883756274}" type="presParOf" srcId="{D751CF82-A7A4-4ABD-AF39-2CB9E1EC1A0C}" destId="{AE292A58-4FC2-4EF5-8205-827A3067DD26}" srcOrd="1" destOrd="0" presId="urn:microsoft.com/office/officeart/2008/layout/PictureStrips"/>
    <dgm:cxn modelId="{7A4419F9-62DD-4972-9B72-35052A064FFA}" type="presParOf" srcId="{1E7C762B-66E6-4A0F-BF0D-E6FF34D3DBA5}" destId="{6EE5E35C-64FC-4A13-8374-73C2810A973B}" srcOrd="5" destOrd="0" presId="urn:microsoft.com/office/officeart/2008/layout/PictureStrips"/>
    <dgm:cxn modelId="{3D05E2D3-84BD-4DF2-A37C-D3FF8A478A55}" type="presParOf" srcId="{1E7C762B-66E6-4A0F-BF0D-E6FF34D3DBA5}" destId="{357F1D77-9698-4189-8EBD-7F2C2080774C}" srcOrd="6" destOrd="0" presId="urn:microsoft.com/office/officeart/2008/layout/PictureStrips"/>
    <dgm:cxn modelId="{CCCDDCA9-FB7E-416D-B8D9-713F007C23CF}" type="presParOf" srcId="{357F1D77-9698-4189-8EBD-7F2C2080774C}" destId="{4FB2F746-532C-4309-8B4E-F312973D9749}" srcOrd="0" destOrd="0" presId="urn:microsoft.com/office/officeart/2008/layout/PictureStrips"/>
    <dgm:cxn modelId="{79B910DB-09D1-4DBF-9373-728C9E2153A7}" type="presParOf" srcId="{357F1D77-9698-4189-8EBD-7F2C2080774C}" destId="{C37DAA1F-4E63-4945-8607-DB92D29AF25B}" srcOrd="1" destOrd="0" presId="urn:microsoft.com/office/officeart/2008/layout/PictureStrips"/>
    <dgm:cxn modelId="{23AA70B2-4697-4120-BC3B-0FD4B8B30B41}" type="presParOf" srcId="{1E7C762B-66E6-4A0F-BF0D-E6FF34D3DBA5}" destId="{2F683249-86EA-4804-B311-F8FE93D0433F}" srcOrd="7" destOrd="0" presId="urn:microsoft.com/office/officeart/2008/layout/PictureStrips"/>
    <dgm:cxn modelId="{D6743D3D-5CE5-4469-BCB6-27946D62AB0B}" type="presParOf" srcId="{1E7C762B-66E6-4A0F-BF0D-E6FF34D3DBA5}" destId="{F7674D1D-FB87-4B0E-9868-B614FFAF904B}" srcOrd="8" destOrd="0" presId="urn:microsoft.com/office/officeart/2008/layout/PictureStrips"/>
    <dgm:cxn modelId="{9F65939D-7D35-4C89-84CF-03966FBACF82}" type="presParOf" srcId="{F7674D1D-FB87-4B0E-9868-B614FFAF904B}" destId="{27DC3CCF-CB49-4639-B22A-9537C5637A0E}" srcOrd="0" destOrd="0" presId="urn:microsoft.com/office/officeart/2008/layout/PictureStrips"/>
    <dgm:cxn modelId="{D45FCC94-BD28-4655-8204-269BFF16BD4E}" type="presParOf" srcId="{F7674D1D-FB87-4B0E-9868-B614FFAF904B}" destId="{ADB7CDA4-9357-49E6-A6C1-F48379B8A211}" srcOrd="1" destOrd="0" presId="urn:microsoft.com/office/officeart/2008/layout/PictureStrips"/>
    <dgm:cxn modelId="{7B7D2264-C019-4BAE-AA61-9F8462FB93F2}" type="presParOf" srcId="{1E7C762B-66E6-4A0F-BF0D-E6FF34D3DBA5}" destId="{03CCC4C8-A704-46C4-A12D-3C66D589BD80}" srcOrd="9" destOrd="0" presId="urn:microsoft.com/office/officeart/2008/layout/PictureStrips"/>
    <dgm:cxn modelId="{53C1FB2E-3C9E-4E42-9C19-F184195023B3}" type="presParOf" srcId="{1E7C762B-66E6-4A0F-BF0D-E6FF34D3DBA5}" destId="{567EABAD-05A0-49E3-89C1-DD355986FE8A}" srcOrd="10" destOrd="0" presId="urn:microsoft.com/office/officeart/2008/layout/PictureStrips"/>
    <dgm:cxn modelId="{943D7B56-EDB9-43AD-B070-549F51E22A6D}" type="presParOf" srcId="{567EABAD-05A0-49E3-89C1-DD355986FE8A}" destId="{46FDCE37-C8F8-444B-B0ED-0077A8879C03}" srcOrd="0" destOrd="0" presId="urn:microsoft.com/office/officeart/2008/layout/PictureStrips"/>
    <dgm:cxn modelId="{893D6C44-58A3-4714-87AB-6A647401FBD9}" type="presParOf" srcId="{567EABAD-05A0-49E3-89C1-DD355986FE8A}" destId="{D112B479-5F85-4D5D-B3CA-53FFEE49A9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EEE0AC0-0F9D-4448-BF66-95A9125BDBC2}" type="doc">
      <dgm:prSet loTypeId="urn:microsoft.com/office/officeart/2005/8/layout/vList3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526253-AD4B-4C67-9BE8-3302AB62CADB}">
      <dgm:prSet phldrT="[Text]" custT="1"/>
      <dgm:spPr/>
      <dgm:t>
        <a:bodyPr/>
        <a:lstStyle/>
        <a:p>
          <a:pPr algn="ctr"/>
          <a:r>
            <a:rPr lang="en-US" sz="2800" dirty="0" err="1"/>
            <a:t>Min.Max</a:t>
          </a:r>
          <a:r>
            <a:rPr lang="en-US" sz="2800" dirty="0"/>
            <a:t>: 18k, 2.5 lac</a:t>
          </a:r>
        </a:p>
      </dgm:t>
    </dgm:pt>
    <dgm:pt modelId="{CEC4DF9D-84AA-49D9-9E29-BDFCDB97E318}" type="parTrans" cxnId="{C856FF60-810B-40F6-B98C-9CD4B1561BD8}">
      <dgm:prSet/>
      <dgm:spPr/>
      <dgm:t>
        <a:bodyPr/>
        <a:lstStyle/>
        <a:p>
          <a:endParaRPr lang="en-US"/>
        </a:p>
      </dgm:t>
    </dgm:pt>
    <dgm:pt modelId="{CFD8BD5F-3B94-4502-AC3E-1A83D6A37E64}" type="sibTrans" cxnId="{C856FF60-810B-40F6-B98C-9CD4B1561BD8}">
      <dgm:prSet/>
      <dgm:spPr/>
      <dgm:t>
        <a:bodyPr/>
        <a:lstStyle/>
        <a:p>
          <a:endParaRPr lang="en-US"/>
        </a:p>
      </dgm:t>
    </dgm:pt>
    <dgm:pt modelId="{D793F75A-678D-4DE2-A9D9-CD02BE8F1EBA}">
      <dgm:prSet phldrT="[Text]" custT="1"/>
      <dgm:spPr/>
      <dgm:t>
        <a:bodyPr/>
        <a:lstStyle/>
        <a:p>
          <a:pPr algn="ctr"/>
          <a:r>
            <a:rPr lang="en-US" sz="2800" dirty="0"/>
            <a:t>Civil services</a:t>
          </a:r>
        </a:p>
      </dgm:t>
    </dgm:pt>
    <dgm:pt modelId="{8AE311EA-04DD-4B3F-8085-6A5407142F45}" type="parTrans" cxnId="{27BC6409-FC97-492F-BBB9-685BD2AE5BC8}">
      <dgm:prSet/>
      <dgm:spPr/>
      <dgm:t>
        <a:bodyPr/>
        <a:lstStyle/>
        <a:p>
          <a:endParaRPr lang="en-US"/>
        </a:p>
      </dgm:t>
    </dgm:pt>
    <dgm:pt modelId="{BE609E8C-4A82-48F4-BAD1-7B65099C4AD2}" type="sibTrans" cxnId="{27BC6409-FC97-492F-BBB9-685BD2AE5BC8}">
      <dgm:prSet/>
      <dgm:spPr/>
      <dgm:t>
        <a:bodyPr/>
        <a:lstStyle/>
        <a:p>
          <a:endParaRPr lang="en-US"/>
        </a:p>
      </dgm:t>
    </dgm:pt>
    <dgm:pt modelId="{41BCBB95-B081-496A-8157-5FFC717B7CA5}">
      <dgm:prSet phldrT="[Text]" custT="1"/>
      <dgm:spPr/>
      <dgm:t>
        <a:bodyPr/>
        <a:lstStyle/>
        <a:p>
          <a:pPr algn="ctr"/>
          <a:r>
            <a:rPr lang="en-US" sz="2800" dirty="0"/>
            <a:t>Inflation?- minor</a:t>
          </a:r>
        </a:p>
      </dgm:t>
    </dgm:pt>
    <dgm:pt modelId="{75381A16-8C26-4880-B355-3A4A1E2043AB}" type="parTrans" cxnId="{A0300286-B79C-4747-9937-D311A536DAED}">
      <dgm:prSet/>
      <dgm:spPr/>
      <dgm:t>
        <a:bodyPr/>
        <a:lstStyle/>
        <a:p>
          <a:endParaRPr lang="en-US"/>
        </a:p>
      </dgm:t>
    </dgm:pt>
    <dgm:pt modelId="{F5D82192-9FFD-4E69-BB57-2CE1DF583053}" type="sibTrans" cxnId="{A0300286-B79C-4747-9937-D311A536DAED}">
      <dgm:prSet/>
      <dgm:spPr/>
      <dgm:t>
        <a:bodyPr/>
        <a:lstStyle/>
        <a:p>
          <a:endParaRPr lang="en-US"/>
        </a:p>
      </dgm:t>
    </dgm:pt>
    <dgm:pt modelId="{8111707A-A85F-4201-AF6B-438BBAEC7E33}">
      <dgm:prSet phldrT="[Text]" custT="1"/>
      <dgm:spPr/>
      <dgm:t>
        <a:bodyPr/>
        <a:lstStyle/>
        <a:p>
          <a:pPr algn="ctr"/>
          <a:r>
            <a:rPr lang="en-US" sz="2800" dirty="0"/>
            <a:t>Defense</a:t>
          </a:r>
        </a:p>
      </dgm:t>
    </dgm:pt>
    <dgm:pt modelId="{C0EFFC3C-DDCB-4DA0-9F2C-75CB842215E7}" type="parTrans" cxnId="{C6339EBE-A221-4D8D-ADD9-8839FDC76F70}">
      <dgm:prSet/>
      <dgm:spPr/>
      <dgm:t>
        <a:bodyPr/>
        <a:lstStyle/>
        <a:p>
          <a:endParaRPr lang="en-US"/>
        </a:p>
      </dgm:t>
    </dgm:pt>
    <dgm:pt modelId="{D3B39864-9A21-418C-9FC8-AEED96D7A750}" type="sibTrans" cxnId="{C6339EBE-A221-4D8D-ADD9-8839FDC76F70}">
      <dgm:prSet/>
      <dgm:spPr/>
      <dgm:t>
        <a:bodyPr/>
        <a:lstStyle/>
        <a:p>
          <a:endParaRPr lang="en-US"/>
        </a:p>
      </dgm:t>
    </dgm:pt>
    <dgm:pt modelId="{26D105A5-EFB1-40E1-86DA-031F6CA1CF33}">
      <dgm:prSet phldrT="[Text]" custT="1"/>
      <dgm:spPr/>
      <dgm:t>
        <a:bodyPr/>
        <a:lstStyle/>
        <a:p>
          <a:pPr algn="ctr"/>
          <a:r>
            <a:rPr lang="en-US" sz="2800" dirty="0" err="1"/>
            <a:t>Kaam-chor</a:t>
          </a:r>
          <a:endParaRPr lang="en-US" sz="2800" dirty="0"/>
        </a:p>
      </dgm:t>
    </dgm:pt>
    <dgm:pt modelId="{092F66C5-F916-4130-A7B9-682F1BA4B145}" type="parTrans" cxnId="{8B425BA1-D7BF-47B5-BDE3-B061974A6609}">
      <dgm:prSet/>
      <dgm:spPr/>
      <dgm:t>
        <a:bodyPr/>
        <a:lstStyle/>
        <a:p>
          <a:endParaRPr lang="en-US"/>
        </a:p>
      </dgm:t>
    </dgm:pt>
    <dgm:pt modelId="{3FA76C49-CCF0-440B-9479-40FAF5E07A99}" type="sibTrans" cxnId="{8B425BA1-D7BF-47B5-BDE3-B061974A6609}">
      <dgm:prSet/>
      <dgm:spPr/>
      <dgm:t>
        <a:bodyPr/>
        <a:lstStyle/>
        <a:p>
          <a:endParaRPr lang="en-US"/>
        </a:p>
      </dgm:t>
    </dgm:pt>
    <dgm:pt modelId="{0A014E5C-776E-4AEB-B8FB-725A8CA6DB78}">
      <dgm:prSet phldrT="[Text]" custT="1"/>
      <dgm:spPr/>
      <dgm:t>
        <a:bodyPr/>
        <a:lstStyle/>
        <a:p>
          <a:pPr algn="ctr"/>
          <a:r>
            <a:rPr lang="en-US" sz="2800" dirty="0"/>
            <a:t>Misc.</a:t>
          </a:r>
        </a:p>
      </dgm:t>
    </dgm:pt>
    <dgm:pt modelId="{DCCD185C-18C7-4BE8-A0C1-071B83806168}" type="parTrans" cxnId="{19D7830A-F315-4AC5-8C68-D4885A5F6F52}">
      <dgm:prSet/>
      <dgm:spPr/>
      <dgm:t>
        <a:bodyPr/>
        <a:lstStyle/>
        <a:p>
          <a:endParaRPr lang="en-US"/>
        </a:p>
      </dgm:t>
    </dgm:pt>
    <dgm:pt modelId="{2B94E873-28E9-48D1-822B-A87481081F14}" type="sibTrans" cxnId="{19D7830A-F315-4AC5-8C68-D4885A5F6F52}">
      <dgm:prSet/>
      <dgm:spPr/>
      <dgm:t>
        <a:bodyPr/>
        <a:lstStyle/>
        <a:p>
          <a:endParaRPr lang="en-US"/>
        </a:p>
      </dgm:t>
    </dgm:pt>
    <dgm:pt modelId="{CE638F04-E339-464E-A869-409519202A32}" type="pres">
      <dgm:prSet presAssocID="{8EEE0AC0-0F9D-4448-BF66-95A9125BDBC2}" presName="linearFlow" presStyleCnt="0">
        <dgm:presLayoutVars>
          <dgm:dir/>
          <dgm:resizeHandles val="exact"/>
        </dgm:presLayoutVars>
      </dgm:prSet>
      <dgm:spPr/>
    </dgm:pt>
    <dgm:pt modelId="{88462E3F-D082-43FD-A185-71D4BB802A91}" type="pres">
      <dgm:prSet presAssocID="{43526253-AD4B-4C67-9BE8-3302AB62CADB}" presName="composite" presStyleCnt="0"/>
      <dgm:spPr/>
    </dgm:pt>
    <dgm:pt modelId="{876B4BCD-FAE4-46B1-A1B4-0A74D15B0FCF}" type="pres">
      <dgm:prSet presAssocID="{43526253-AD4B-4C67-9BE8-3302AB62CADB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DB39C1B-0155-42A0-BFBB-381017F488BA}" type="pres">
      <dgm:prSet presAssocID="{43526253-AD4B-4C67-9BE8-3302AB62CADB}" presName="txShp" presStyleLbl="node1" presStyleIdx="0" presStyleCnt="6">
        <dgm:presLayoutVars>
          <dgm:bulletEnabled val="1"/>
        </dgm:presLayoutVars>
      </dgm:prSet>
      <dgm:spPr/>
    </dgm:pt>
    <dgm:pt modelId="{684F5236-FE43-4F52-BCF3-B7C09F611CC6}" type="pres">
      <dgm:prSet presAssocID="{CFD8BD5F-3B94-4502-AC3E-1A83D6A37E64}" presName="spacing" presStyleCnt="0"/>
      <dgm:spPr/>
    </dgm:pt>
    <dgm:pt modelId="{23D63829-B25B-4D41-A7F5-ADB69BF561FB}" type="pres">
      <dgm:prSet presAssocID="{41BCBB95-B081-496A-8157-5FFC717B7CA5}" presName="composite" presStyleCnt="0"/>
      <dgm:spPr/>
    </dgm:pt>
    <dgm:pt modelId="{525D3059-52F2-41BC-B172-B52040D57797}" type="pres">
      <dgm:prSet presAssocID="{41BCBB95-B081-496A-8157-5FFC717B7CA5}" presName="imgShp" presStyleLbl="fgImgPlace1" presStyleIdx="1" presStyleCnt="6" custLinFactNeighborY="-192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2C140F5-EE7C-4BC5-87BD-18F2E1F38AC6}" type="pres">
      <dgm:prSet presAssocID="{41BCBB95-B081-496A-8157-5FFC717B7CA5}" presName="txShp" presStyleLbl="node1" presStyleIdx="1" presStyleCnt="6">
        <dgm:presLayoutVars>
          <dgm:bulletEnabled val="1"/>
        </dgm:presLayoutVars>
      </dgm:prSet>
      <dgm:spPr/>
    </dgm:pt>
    <dgm:pt modelId="{2FC506A0-6CEE-402D-BDDF-5E5AF78B1784}" type="pres">
      <dgm:prSet presAssocID="{F5D82192-9FFD-4E69-BB57-2CE1DF583053}" presName="spacing" presStyleCnt="0"/>
      <dgm:spPr/>
    </dgm:pt>
    <dgm:pt modelId="{B1231EA3-1A16-4FD1-9049-85BFDFAB9FF1}" type="pres">
      <dgm:prSet presAssocID="{D793F75A-678D-4DE2-A9D9-CD02BE8F1EBA}" presName="composite" presStyleCnt="0"/>
      <dgm:spPr/>
    </dgm:pt>
    <dgm:pt modelId="{FCADC703-4CA9-4028-ADD6-92ECC83E344F}" type="pres">
      <dgm:prSet presAssocID="{D793F75A-678D-4DE2-A9D9-CD02BE8F1EBA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C3FC03E-DCA8-45A5-BA47-A42467424AD1}" type="pres">
      <dgm:prSet presAssocID="{D793F75A-678D-4DE2-A9D9-CD02BE8F1EBA}" presName="txShp" presStyleLbl="node1" presStyleIdx="2" presStyleCnt="6">
        <dgm:presLayoutVars>
          <dgm:bulletEnabled val="1"/>
        </dgm:presLayoutVars>
      </dgm:prSet>
      <dgm:spPr/>
    </dgm:pt>
    <dgm:pt modelId="{0CEF539A-0691-4E78-8475-F3C9C6A0782C}" type="pres">
      <dgm:prSet presAssocID="{BE609E8C-4A82-48F4-BAD1-7B65099C4AD2}" presName="spacing" presStyleCnt="0"/>
      <dgm:spPr/>
    </dgm:pt>
    <dgm:pt modelId="{2C3924AA-1ED9-4926-A5F0-80E60A503923}" type="pres">
      <dgm:prSet presAssocID="{8111707A-A85F-4201-AF6B-438BBAEC7E33}" presName="composite" presStyleCnt="0"/>
      <dgm:spPr/>
    </dgm:pt>
    <dgm:pt modelId="{18E97249-FEE3-4CDA-A427-8BC5194F9BE7}" type="pres">
      <dgm:prSet presAssocID="{8111707A-A85F-4201-AF6B-438BBAEC7E33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03E6C2A-21C8-483A-8B1A-C5F34919B6FA}" type="pres">
      <dgm:prSet presAssocID="{8111707A-A85F-4201-AF6B-438BBAEC7E33}" presName="txShp" presStyleLbl="node1" presStyleIdx="3" presStyleCnt="6">
        <dgm:presLayoutVars>
          <dgm:bulletEnabled val="1"/>
        </dgm:presLayoutVars>
      </dgm:prSet>
      <dgm:spPr/>
    </dgm:pt>
    <dgm:pt modelId="{46C5FD55-1E8E-4D1A-BDA8-2882FE8E9F48}" type="pres">
      <dgm:prSet presAssocID="{D3B39864-9A21-418C-9FC8-AEED96D7A750}" presName="spacing" presStyleCnt="0"/>
      <dgm:spPr/>
    </dgm:pt>
    <dgm:pt modelId="{56F5C24E-EEAC-4ED8-8B61-B0D8333E4A8B}" type="pres">
      <dgm:prSet presAssocID="{26D105A5-EFB1-40E1-86DA-031F6CA1CF33}" presName="composite" presStyleCnt="0"/>
      <dgm:spPr/>
    </dgm:pt>
    <dgm:pt modelId="{49BA378B-A86B-4A7D-A57F-E9B5FADCE6B8}" type="pres">
      <dgm:prSet presAssocID="{26D105A5-EFB1-40E1-86DA-031F6CA1CF33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64A4CA7F-85F1-4651-A831-7FA127F45AB9}" type="pres">
      <dgm:prSet presAssocID="{26D105A5-EFB1-40E1-86DA-031F6CA1CF33}" presName="txShp" presStyleLbl="node1" presStyleIdx="4" presStyleCnt="6">
        <dgm:presLayoutVars>
          <dgm:bulletEnabled val="1"/>
        </dgm:presLayoutVars>
      </dgm:prSet>
      <dgm:spPr/>
    </dgm:pt>
    <dgm:pt modelId="{4EAE243B-FEBB-4EB5-A8C3-5EB68DA0D6A1}" type="pres">
      <dgm:prSet presAssocID="{3FA76C49-CCF0-440B-9479-40FAF5E07A99}" presName="spacing" presStyleCnt="0"/>
      <dgm:spPr/>
    </dgm:pt>
    <dgm:pt modelId="{C34CFE58-120E-4761-93F6-7887E32E3530}" type="pres">
      <dgm:prSet presAssocID="{0A014E5C-776E-4AEB-B8FB-725A8CA6DB78}" presName="composite" presStyleCnt="0"/>
      <dgm:spPr/>
    </dgm:pt>
    <dgm:pt modelId="{67CF9E5F-B0D2-4355-8F3E-7891B7B8952B}" type="pres">
      <dgm:prSet presAssocID="{0A014E5C-776E-4AEB-B8FB-725A8CA6DB78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97EE943-48B1-4B0E-8A1B-226E3C57057C}" type="pres">
      <dgm:prSet presAssocID="{0A014E5C-776E-4AEB-B8FB-725A8CA6DB78}" presName="txShp" presStyleLbl="node1" presStyleIdx="5" presStyleCnt="6">
        <dgm:presLayoutVars>
          <dgm:bulletEnabled val="1"/>
        </dgm:presLayoutVars>
      </dgm:prSet>
      <dgm:spPr/>
    </dgm:pt>
  </dgm:ptLst>
  <dgm:cxnLst>
    <dgm:cxn modelId="{5245A618-CE16-4A9C-8CD8-11264E3D49CC}" type="presOf" srcId="{26D105A5-EFB1-40E1-86DA-031F6CA1CF33}" destId="{64A4CA7F-85F1-4651-A831-7FA127F45AB9}" srcOrd="0" destOrd="0" presId="urn:microsoft.com/office/officeart/2005/8/layout/vList3"/>
    <dgm:cxn modelId="{A1FC2BF2-4910-4685-B9EC-AC3979AAFB09}" type="presOf" srcId="{43526253-AD4B-4C67-9BE8-3302AB62CADB}" destId="{6DB39C1B-0155-42A0-BFBB-381017F488BA}" srcOrd="0" destOrd="0" presId="urn:microsoft.com/office/officeart/2005/8/layout/vList3"/>
    <dgm:cxn modelId="{C856FF60-810B-40F6-B98C-9CD4B1561BD8}" srcId="{8EEE0AC0-0F9D-4448-BF66-95A9125BDBC2}" destId="{43526253-AD4B-4C67-9BE8-3302AB62CADB}" srcOrd="0" destOrd="0" parTransId="{CEC4DF9D-84AA-49D9-9E29-BDFCDB97E318}" sibTransId="{CFD8BD5F-3B94-4502-AC3E-1A83D6A37E64}"/>
    <dgm:cxn modelId="{982CE3AF-62D0-4D05-84F7-0A2290E91393}" type="presOf" srcId="{41BCBB95-B081-496A-8157-5FFC717B7CA5}" destId="{C2C140F5-EE7C-4BC5-87BD-18F2E1F38AC6}" srcOrd="0" destOrd="0" presId="urn:microsoft.com/office/officeart/2005/8/layout/vList3"/>
    <dgm:cxn modelId="{1254AFB1-1339-49F8-98BF-EE72B211E59D}" type="presOf" srcId="{0A014E5C-776E-4AEB-B8FB-725A8CA6DB78}" destId="{297EE943-48B1-4B0E-8A1B-226E3C57057C}" srcOrd="0" destOrd="0" presId="urn:microsoft.com/office/officeart/2005/8/layout/vList3"/>
    <dgm:cxn modelId="{19D7830A-F315-4AC5-8C68-D4885A5F6F52}" srcId="{8EEE0AC0-0F9D-4448-BF66-95A9125BDBC2}" destId="{0A014E5C-776E-4AEB-B8FB-725A8CA6DB78}" srcOrd="5" destOrd="0" parTransId="{DCCD185C-18C7-4BE8-A0C1-071B83806168}" sibTransId="{2B94E873-28E9-48D1-822B-A87481081F14}"/>
    <dgm:cxn modelId="{95BE686A-A019-49DC-A9A3-3DB1C46EC439}" type="presOf" srcId="{D793F75A-678D-4DE2-A9D9-CD02BE8F1EBA}" destId="{EC3FC03E-DCA8-45A5-BA47-A42467424AD1}" srcOrd="0" destOrd="0" presId="urn:microsoft.com/office/officeart/2005/8/layout/vList3"/>
    <dgm:cxn modelId="{5C731909-23CB-487A-B7BA-05D61C6FC72E}" type="presOf" srcId="{8111707A-A85F-4201-AF6B-438BBAEC7E33}" destId="{403E6C2A-21C8-483A-8B1A-C5F34919B6FA}" srcOrd="0" destOrd="0" presId="urn:microsoft.com/office/officeart/2005/8/layout/vList3"/>
    <dgm:cxn modelId="{1DDFCF53-5315-42A4-BA91-A6585B724CF2}" type="presOf" srcId="{8EEE0AC0-0F9D-4448-BF66-95A9125BDBC2}" destId="{CE638F04-E339-464E-A869-409519202A32}" srcOrd="0" destOrd="0" presId="urn:microsoft.com/office/officeart/2005/8/layout/vList3"/>
    <dgm:cxn modelId="{A0300286-B79C-4747-9937-D311A536DAED}" srcId="{8EEE0AC0-0F9D-4448-BF66-95A9125BDBC2}" destId="{41BCBB95-B081-496A-8157-5FFC717B7CA5}" srcOrd="1" destOrd="0" parTransId="{75381A16-8C26-4880-B355-3A4A1E2043AB}" sibTransId="{F5D82192-9FFD-4E69-BB57-2CE1DF583053}"/>
    <dgm:cxn modelId="{27BC6409-FC97-492F-BBB9-685BD2AE5BC8}" srcId="{8EEE0AC0-0F9D-4448-BF66-95A9125BDBC2}" destId="{D793F75A-678D-4DE2-A9D9-CD02BE8F1EBA}" srcOrd="2" destOrd="0" parTransId="{8AE311EA-04DD-4B3F-8085-6A5407142F45}" sibTransId="{BE609E8C-4A82-48F4-BAD1-7B65099C4AD2}"/>
    <dgm:cxn modelId="{8B425BA1-D7BF-47B5-BDE3-B061974A6609}" srcId="{8EEE0AC0-0F9D-4448-BF66-95A9125BDBC2}" destId="{26D105A5-EFB1-40E1-86DA-031F6CA1CF33}" srcOrd="4" destOrd="0" parTransId="{092F66C5-F916-4130-A7B9-682F1BA4B145}" sibTransId="{3FA76C49-CCF0-440B-9479-40FAF5E07A99}"/>
    <dgm:cxn modelId="{C6339EBE-A221-4D8D-ADD9-8839FDC76F70}" srcId="{8EEE0AC0-0F9D-4448-BF66-95A9125BDBC2}" destId="{8111707A-A85F-4201-AF6B-438BBAEC7E33}" srcOrd="3" destOrd="0" parTransId="{C0EFFC3C-DDCB-4DA0-9F2C-75CB842215E7}" sibTransId="{D3B39864-9A21-418C-9FC8-AEED96D7A750}"/>
    <dgm:cxn modelId="{8A819365-079B-4D05-8223-275FA2A68837}" type="presParOf" srcId="{CE638F04-E339-464E-A869-409519202A32}" destId="{88462E3F-D082-43FD-A185-71D4BB802A91}" srcOrd="0" destOrd="0" presId="urn:microsoft.com/office/officeart/2005/8/layout/vList3"/>
    <dgm:cxn modelId="{118A85BD-ED2D-41BC-8B71-7B81B134ABE9}" type="presParOf" srcId="{88462E3F-D082-43FD-A185-71D4BB802A91}" destId="{876B4BCD-FAE4-46B1-A1B4-0A74D15B0FCF}" srcOrd="0" destOrd="0" presId="urn:microsoft.com/office/officeart/2005/8/layout/vList3"/>
    <dgm:cxn modelId="{C67F1DAB-215B-4895-8C71-D6A63ED72137}" type="presParOf" srcId="{88462E3F-D082-43FD-A185-71D4BB802A91}" destId="{6DB39C1B-0155-42A0-BFBB-381017F488BA}" srcOrd="1" destOrd="0" presId="urn:microsoft.com/office/officeart/2005/8/layout/vList3"/>
    <dgm:cxn modelId="{AD806615-0E38-4AA3-BAF7-C7E1F8DC3D41}" type="presParOf" srcId="{CE638F04-E339-464E-A869-409519202A32}" destId="{684F5236-FE43-4F52-BCF3-B7C09F611CC6}" srcOrd="1" destOrd="0" presId="urn:microsoft.com/office/officeart/2005/8/layout/vList3"/>
    <dgm:cxn modelId="{F2AE4EBC-1AC5-4246-8537-DC90673A8F84}" type="presParOf" srcId="{CE638F04-E339-464E-A869-409519202A32}" destId="{23D63829-B25B-4D41-A7F5-ADB69BF561FB}" srcOrd="2" destOrd="0" presId="urn:microsoft.com/office/officeart/2005/8/layout/vList3"/>
    <dgm:cxn modelId="{51A832A9-4796-486A-BE98-1708E3108D3C}" type="presParOf" srcId="{23D63829-B25B-4D41-A7F5-ADB69BF561FB}" destId="{525D3059-52F2-41BC-B172-B52040D57797}" srcOrd="0" destOrd="0" presId="urn:microsoft.com/office/officeart/2005/8/layout/vList3"/>
    <dgm:cxn modelId="{5FC8D8A9-83F2-4CF3-AB15-24DFC4F3C6D2}" type="presParOf" srcId="{23D63829-B25B-4D41-A7F5-ADB69BF561FB}" destId="{C2C140F5-EE7C-4BC5-87BD-18F2E1F38AC6}" srcOrd="1" destOrd="0" presId="urn:microsoft.com/office/officeart/2005/8/layout/vList3"/>
    <dgm:cxn modelId="{1E7061E7-CB7C-45CD-8019-D99400ECDFCB}" type="presParOf" srcId="{CE638F04-E339-464E-A869-409519202A32}" destId="{2FC506A0-6CEE-402D-BDDF-5E5AF78B1784}" srcOrd="3" destOrd="0" presId="urn:microsoft.com/office/officeart/2005/8/layout/vList3"/>
    <dgm:cxn modelId="{7DB34055-0053-4E7F-BD57-8C8D29DC8333}" type="presParOf" srcId="{CE638F04-E339-464E-A869-409519202A32}" destId="{B1231EA3-1A16-4FD1-9049-85BFDFAB9FF1}" srcOrd="4" destOrd="0" presId="urn:microsoft.com/office/officeart/2005/8/layout/vList3"/>
    <dgm:cxn modelId="{4008C553-F9C7-4570-8E1D-634B3784CE39}" type="presParOf" srcId="{B1231EA3-1A16-4FD1-9049-85BFDFAB9FF1}" destId="{FCADC703-4CA9-4028-ADD6-92ECC83E344F}" srcOrd="0" destOrd="0" presId="urn:microsoft.com/office/officeart/2005/8/layout/vList3"/>
    <dgm:cxn modelId="{E0747418-A578-440F-914D-442C02246B57}" type="presParOf" srcId="{B1231EA3-1A16-4FD1-9049-85BFDFAB9FF1}" destId="{EC3FC03E-DCA8-45A5-BA47-A42467424AD1}" srcOrd="1" destOrd="0" presId="urn:microsoft.com/office/officeart/2005/8/layout/vList3"/>
    <dgm:cxn modelId="{257CF3A2-7C38-4F7C-8B48-A686D870F255}" type="presParOf" srcId="{CE638F04-E339-464E-A869-409519202A32}" destId="{0CEF539A-0691-4E78-8475-F3C9C6A0782C}" srcOrd="5" destOrd="0" presId="urn:microsoft.com/office/officeart/2005/8/layout/vList3"/>
    <dgm:cxn modelId="{718E34CB-CEF2-44DE-A529-35AA53C72ABA}" type="presParOf" srcId="{CE638F04-E339-464E-A869-409519202A32}" destId="{2C3924AA-1ED9-4926-A5F0-80E60A503923}" srcOrd="6" destOrd="0" presId="urn:microsoft.com/office/officeart/2005/8/layout/vList3"/>
    <dgm:cxn modelId="{B6B64379-A56A-4BA5-B97B-42DCDF02A451}" type="presParOf" srcId="{2C3924AA-1ED9-4926-A5F0-80E60A503923}" destId="{18E97249-FEE3-4CDA-A427-8BC5194F9BE7}" srcOrd="0" destOrd="0" presId="urn:microsoft.com/office/officeart/2005/8/layout/vList3"/>
    <dgm:cxn modelId="{6F000E4B-29AB-487B-BF7E-7B005B3CBED9}" type="presParOf" srcId="{2C3924AA-1ED9-4926-A5F0-80E60A503923}" destId="{403E6C2A-21C8-483A-8B1A-C5F34919B6FA}" srcOrd="1" destOrd="0" presId="urn:microsoft.com/office/officeart/2005/8/layout/vList3"/>
    <dgm:cxn modelId="{77B8CCE0-B116-454B-A4DE-3C408AF9C5CB}" type="presParOf" srcId="{CE638F04-E339-464E-A869-409519202A32}" destId="{46C5FD55-1E8E-4D1A-BDA8-2882FE8E9F48}" srcOrd="7" destOrd="0" presId="urn:microsoft.com/office/officeart/2005/8/layout/vList3"/>
    <dgm:cxn modelId="{F5503156-1B57-441C-AA55-5B7CE031FC9A}" type="presParOf" srcId="{CE638F04-E339-464E-A869-409519202A32}" destId="{56F5C24E-EEAC-4ED8-8B61-B0D8333E4A8B}" srcOrd="8" destOrd="0" presId="urn:microsoft.com/office/officeart/2005/8/layout/vList3"/>
    <dgm:cxn modelId="{4A148742-32FE-4012-8BAD-226F7A35C2BC}" type="presParOf" srcId="{56F5C24E-EEAC-4ED8-8B61-B0D8333E4A8B}" destId="{49BA378B-A86B-4A7D-A57F-E9B5FADCE6B8}" srcOrd="0" destOrd="0" presId="urn:microsoft.com/office/officeart/2005/8/layout/vList3"/>
    <dgm:cxn modelId="{C07CAF88-0882-4F01-AE59-D10EA800D1D1}" type="presParOf" srcId="{56F5C24E-EEAC-4ED8-8B61-B0D8333E4A8B}" destId="{64A4CA7F-85F1-4651-A831-7FA127F45AB9}" srcOrd="1" destOrd="0" presId="urn:microsoft.com/office/officeart/2005/8/layout/vList3"/>
    <dgm:cxn modelId="{6084125D-9FC4-4ACF-A0A2-B27F3CA524D5}" type="presParOf" srcId="{CE638F04-E339-464E-A869-409519202A32}" destId="{4EAE243B-FEBB-4EB5-A8C3-5EB68DA0D6A1}" srcOrd="9" destOrd="0" presId="urn:microsoft.com/office/officeart/2005/8/layout/vList3"/>
    <dgm:cxn modelId="{F20154DD-5DCC-458B-96E6-395D8FD51C08}" type="presParOf" srcId="{CE638F04-E339-464E-A869-409519202A32}" destId="{C34CFE58-120E-4761-93F6-7887E32E3530}" srcOrd="10" destOrd="0" presId="urn:microsoft.com/office/officeart/2005/8/layout/vList3"/>
    <dgm:cxn modelId="{5B85DF93-6EA0-492B-9AD5-D0A97CAEA4C6}" type="presParOf" srcId="{C34CFE58-120E-4761-93F6-7887E32E3530}" destId="{67CF9E5F-B0D2-4355-8F3E-7891B7B8952B}" srcOrd="0" destOrd="0" presId="urn:microsoft.com/office/officeart/2005/8/layout/vList3"/>
    <dgm:cxn modelId="{4144273E-3067-46E2-9126-5EC0EA8970A4}" type="presParOf" srcId="{C34CFE58-120E-4761-93F6-7887E32E3530}" destId="{297EE943-48B1-4B0E-8A1B-226E3C5705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EE0AC0-0F9D-4448-BF66-95A9125BDBC2}" type="doc">
      <dgm:prSet loTypeId="urn:microsoft.com/office/officeart/2005/8/layout/vList3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526253-AD4B-4C67-9BE8-3302AB62CADB}">
      <dgm:prSet phldrT="[Text]" custT="1"/>
      <dgm:spPr/>
      <dgm:t>
        <a:bodyPr/>
        <a:lstStyle/>
        <a:p>
          <a:pPr algn="ctr"/>
          <a:r>
            <a:rPr lang="en-US" sz="2800" dirty="0" err="1"/>
            <a:t>Min.Max</a:t>
          </a:r>
          <a:r>
            <a:rPr lang="en-US" sz="2800" dirty="0"/>
            <a:t>: 18k, 2.5 lac</a:t>
          </a:r>
        </a:p>
      </dgm:t>
    </dgm:pt>
    <dgm:pt modelId="{CEC4DF9D-84AA-49D9-9E29-BDFCDB97E318}" type="parTrans" cxnId="{C856FF60-810B-40F6-B98C-9CD4B1561BD8}">
      <dgm:prSet/>
      <dgm:spPr/>
      <dgm:t>
        <a:bodyPr/>
        <a:lstStyle/>
        <a:p>
          <a:endParaRPr lang="en-US"/>
        </a:p>
      </dgm:t>
    </dgm:pt>
    <dgm:pt modelId="{CFD8BD5F-3B94-4502-AC3E-1A83D6A37E64}" type="sibTrans" cxnId="{C856FF60-810B-40F6-B98C-9CD4B1561BD8}">
      <dgm:prSet/>
      <dgm:spPr/>
      <dgm:t>
        <a:bodyPr/>
        <a:lstStyle/>
        <a:p>
          <a:endParaRPr lang="en-US"/>
        </a:p>
      </dgm:t>
    </dgm:pt>
    <dgm:pt modelId="{D793F75A-678D-4DE2-A9D9-CD02BE8F1EBA}">
      <dgm:prSet phldrT="[Text]" custT="1"/>
      <dgm:spPr/>
      <dgm:t>
        <a:bodyPr/>
        <a:lstStyle/>
        <a:p>
          <a:pPr algn="ctr"/>
          <a:r>
            <a:rPr lang="en-US" sz="2800" dirty="0"/>
            <a:t>Civil services- Edge</a:t>
          </a:r>
        </a:p>
      </dgm:t>
    </dgm:pt>
    <dgm:pt modelId="{8AE311EA-04DD-4B3F-8085-6A5407142F45}" type="parTrans" cxnId="{27BC6409-FC97-492F-BBB9-685BD2AE5BC8}">
      <dgm:prSet/>
      <dgm:spPr/>
      <dgm:t>
        <a:bodyPr/>
        <a:lstStyle/>
        <a:p>
          <a:endParaRPr lang="en-US"/>
        </a:p>
      </dgm:t>
    </dgm:pt>
    <dgm:pt modelId="{BE609E8C-4A82-48F4-BAD1-7B65099C4AD2}" type="sibTrans" cxnId="{27BC6409-FC97-492F-BBB9-685BD2AE5BC8}">
      <dgm:prSet/>
      <dgm:spPr/>
      <dgm:t>
        <a:bodyPr/>
        <a:lstStyle/>
        <a:p>
          <a:endParaRPr lang="en-US"/>
        </a:p>
      </dgm:t>
    </dgm:pt>
    <dgm:pt modelId="{41BCBB95-B081-496A-8157-5FFC717B7CA5}">
      <dgm:prSet phldrT="[Text]" custT="1"/>
      <dgm:spPr/>
      <dgm:t>
        <a:bodyPr/>
        <a:lstStyle/>
        <a:p>
          <a:pPr algn="ctr"/>
          <a:r>
            <a:rPr lang="en-US" sz="2800" dirty="0"/>
            <a:t>Inflation?- minor</a:t>
          </a:r>
        </a:p>
      </dgm:t>
    </dgm:pt>
    <dgm:pt modelId="{75381A16-8C26-4880-B355-3A4A1E2043AB}" type="parTrans" cxnId="{A0300286-B79C-4747-9937-D311A536DAED}">
      <dgm:prSet/>
      <dgm:spPr/>
      <dgm:t>
        <a:bodyPr/>
        <a:lstStyle/>
        <a:p>
          <a:endParaRPr lang="en-US"/>
        </a:p>
      </dgm:t>
    </dgm:pt>
    <dgm:pt modelId="{F5D82192-9FFD-4E69-BB57-2CE1DF583053}" type="sibTrans" cxnId="{A0300286-B79C-4747-9937-D311A536DAED}">
      <dgm:prSet/>
      <dgm:spPr/>
      <dgm:t>
        <a:bodyPr/>
        <a:lstStyle/>
        <a:p>
          <a:endParaRPr lang="en-US"/>
        </a:p>
      </dgm:t>
    </dgm:pt>
    <dgm:pt modelId="{8111707A-A85F-4201-AF6B-438BBAEC7E33}">
      <dgm:prSet phldrT="[Text]" custT="1"/>
      <dgm:spPr/>
      <dgm:t>
        <a:bodyPr/>
        <a:lstStyle/>
        <a:p>
          <a:pPr algn="ctr"/>
          <a:r>
            <a:rPr lang="en-US" sz="2800" dirty="0"/>
            <a:t>Defense</a:t>
          </a:r>
        </a:p>
      </dgm:t>
    </dgm:pt>
    <dgm:pt modelId="{C0EFFC3C-DDCB-4DA0-9F2C-75CB842215E7}" type="parTrans" cxnId="{C6339EBE-A221-4D8D-ADD9-8839FDC76F70}">
      <dgm:prSet/>
      <dgm:spPr/>
      <dgm:t>
        <a:bodyPr/>
        <a:lstStyle/>
        <a:p>
          <a:endParaRPr lang="en-US"/>
        </a:p>
      </dgm:t>
    </dgm:pt>
    <dgm:pt modelId="{D3B39864-9A21-418C-9FC8-AEED96D7A750}" type="sibTrans" cxnId="{C6339EBE-A221-4D8D-ADD9-8839FDC76F70}">
      <dgm:prSet/>
      <dgm:spPr/>
      <dgm:t>
        <a:bodyPr/>
        <a:lstStyle/>
        <a:p>
          <a:endParaRPr lang="en-US"/>
        </a:p>
      </dgm:t>
    </dgm:pt>
    <dgm:pt modelId="{26D105A5-EFB1-40E1-86DA-031F6CA1CF33}">
      <dgm:prSet phldrT="[Text]" custT="1"/>
      <dgm:spPr/>
      <dgm:t>
        <a:bodyPr/>
        <a:lstStyle/>
        <a:p>
          <a:pPr algn="ctr"/>
          <a:r>
            <a:rPr lang="en-US" sz="2800" dirty="0" err="1"/>
            <a:t>Kaam-chor</a:t>
          </a:r>
          <a:endParaRPr lang="en-US" sz="2800" dirty="0"/>
        </a:p>
      </dgm:t>
    </dgm:pt>
    <dgm:pt modelId="{092F66C5-F916-4130-A7B9-682F1BA4B145}" type="parTrans" cxnId="{8B425BA1-D7BF-47B5-BDE3-B061974A6609}">
      <dgm:prSet/>
      <dgm:spPr/>
      <dgm:t>
        <a:bodyPr/>
        <a:lstStyle/>
        <a:p>
          <a:endParaRPr lang="en-US"/>
        </a:p>
      </dgm:t>
    </dgm:pt>
    <dgm:pt modelId="{3FA76C49-CCF0-440B-9479-40FAF5E07A99}" type="sibTrans" cxnId="{8B425BA1-D7BF-47B5-BDE3-B061974A6609}">
      <dgm:prSet/>
      <dgm:spPr/>
      <dgm:t>
        <a:bodyPr/>
        <a:lstStyle/>
        <a:p>
          <a:endParaRPr lang="en-US"/>
        </a:p>
      </dgm:t>
    </dgm:pt>
    <dgm:pt modelId="{0A014E5C-776E-4AEB-B8FB-725A8CA6DB78}">
      <dgm:prSet phldrT="[Text]" custT="1"/>
      <dgm:spPr/>
      <dgm:t>
        <a:bodyPr/>
        <a:lstStyle/>
        <a:p>
          <a:pPr algn="ctr"/>
          <a:r>
            <a:rPr lang="en-US" sz="2800" dirty="0"/>
            <a:t>Misc.</a:t>
          </a:r>
        </a:p>
      </dgm:t>
    </dgm:pt>
    <dgm:pt modelId="{DCCD185C-18C7-4BE8-A0C1-071B83806168}" type="parTrans" cxnId="{19D7830A-F315-4AC5-8C68-D4885A5F6F52}">
      <dgm:prSet/>
      <dgm:spPr/>
      <dgm:t>
        <a:bodyPr/>
        <a:lstStyle/>
        <a:p>
          <a:endParaRPr lang="en-US"/>
        </a:p>
      </dgm:t>
    </dgm:pt>
    <dgm:pt modelId="{2B94E873-28E9-48D1-822B-A87481081F14}" type="sibTrans" cxnId="{19D7830A-F315-4AC5-8C68-D4885A5F6F52}">
      <dgm:prSet/>
      <dgm:spPr/>
      <dgm:t>
        <a:bodyPr/>
        <a:lstStyle/>
        <a:p>
          <a:endParaRPr lang="en-US"/>
        </a:p>
      </dgm:t>
    </dgm:pt>
    <dgm:pt modelId="{CE638F04-E339-464E-A869-409519202A32}" type="pres">
      <dgm:prSet presAssocID="{8EEE0AC0-0F9D-4448-BF66-95A9125BDBC2}" presName="linearFlow" presStyleCnt="0">
        <dgm:presLayoutVars>
          <dgm:dir/>
          <dgm:resizeHandles val="exact"/>
        </dgm:presLayoutVars>
      </dgm:prSet>
      <dgm:spPr/>
    </dgm:pt>
    <dgm:pt modelId="{88462E3F-D082-43FD-A185-71D4BB802A91}" type="pres">
      <dgm:prSet presAssocID="{43526253-AD4B-4C67-9BE8-3302AB62CADB}" presName="composite" presStyleCnt="0"/>
      <dgm:spPr/>
    </dgm:pt>
    <dgm:pt modelId="{876B4BCD-FAE4-46B1-A1B4-0A74D15B0FCF}" type="pres">
      <dgm:prSet presAssocID="{43526253-AD4B-4C67-9BE8-3302AB62CADB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DB39C1B-0155-42A0-BFBB-381017F488BA}" type="pres">
      <dgm:prSet presAssocID="{43526253-AD4B-4C67-9BE8-3302AB62CADB}" presName="txShp" presStyleLbl="node1" presStyleIdx="0" presStyleCnt="6">
        <dgm:presLayoutVars>
          <dgm:bulletEnabled val="1"/>
        </dgm:presLayoutVars>
      </dgm:prSet>
      <dgm:spPr/>
    </dgm:pt>
    <dgm:pt modelId="{684F5236-FE43-4F52-BCF3-B7C09F611CC6}" type="pres">
      <dgm:prSet presAssocID="{CFD8BD5F-3B94-4502-AC3E-1A83D6A37E64}" presName="spacing" presStyleCnt="0"/>
      <dgm:spPr/>
    </dgm:pt>
    <dgm:pt modelId="{23D63829-B25B-4D41-A7F5-ADB69BF561FB}" type="pres">
      <dgm:prSet presAssocID="{41BCBB95-B081-496A-8157-5FFC717B7CA5}" presName="composite" presStyleCnt="0"/>
      <dgm:spPr/>
    </dgm:pt>
    <dgm:pt modelId="{525D3059-52F2-41BC-B172-B52040D57797}" type="pres">
      <dgm:prSet presAssocID="{41BCBB95-B081-496A-8157-5FFC717B7CA5}" presName="imgShp" presStyleLbl="fgImgPlace1" presStyleIdx="1" presStyleCnt="6" custLinFactNeighborY="-192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2C140F5-EE7C-4BC5-87BD-18F2E1F38AC6}" type="pres">
      <dgm:prSet presAssocID="{41BCBB95-B081-496A-8157-5FFC717B7CA5}" presName="txShp" presStyleLbl="node1" presStyleIdx="1" presStyleCnt="6">
        <dgm:presLayoutVars>
          <dgm:bulletEnabled val="1"/>
        </dgm:presLayoutVars>
      </dgm:prSet>
      <dgm:spPr/>
    </dgm:pt>
    <dgm:pt modelId="{2FC506A0-6CEE-402D-BDDF-5E5AF78B1784}" type="pres">
      <dgm:prSet presAssocID="{F5D82192-9FFD-4E69-BB57-2CE1DF583053}" presName="spacing" presStyleCnt="0"/>
      <dgm:spPr/>
    </dgm:pt>
    <dgm:pt modelId="{B1231EA3-1A16-4FD1-9049-85BFDFAB9FF1}" type="pres">
      <dgm:prSet presAssocID="{D793F75A-678D-4DE2-A9D9-CD02BE8F1EBA}" presName="composite" presStyleCnt="0"/>
      <dgm:spPr/>
    </dgm:pt>
    <dgm:pt modelId="{FCADC703-4CA9-4028-ADD6-92ECC83E344F}" type="pres">
      <dgm:prSet presAssocID="{D793F75A-678D-4DE2-A9D9-CD02BE8F1EBA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C3FC03E-DCA8-45A5-BA47-A42467424AD1}" type="pres">
      <dgm:prSet presAssocID="{D793F75A-678D-4DE2-A9D9-CD02BE8F1EBA}" presName="txShp" presStyleLbl="node1" presStyleIdx="2" presStyleCnt="6">
        <dgm:presLayoutVars>
          <dgm:bulletEnabled val="1"/>
        </dgm:presLayoutVars>
      </dgm:prSet>
      <dgm:spPr/>
    </dgm:pt>
    <dgm:pt modelId="{0CEF539A-0691-4E78-8475-F3C9C6A0782C}" type="pres">
      <dgm:prSet presAssocID="{BE609E8C-4A82-48F4-BAD1-7B65099C4AD2}" presName="spacing" presStyleCnt="0"/>
      <dgm:spPr/>
    </dgm:pt>
    <dgm:pt modelId="{2C3924AA-1ED9-4926-A5F0-80E60A503923}" type="pres">
      <dgm:prSet presAssocID="{8111707A-A85F-4201-AF6B-438BBAEC7E33}" presName="composite" presStyleCnt="0"/>
      <dgm:spPr/>
    </dgm:pt>
    <dgm:pt modelId="{18E97249-FEE3-4CDA-A427-8BC5194F9BE7}" type="pres">
      <dgm:prSet presAssocID="{8111707A-A85F-4201-AF6B-438BBAEC7E33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03E6C2A-21C8-483A-8B1A-C5F34919B6FA}" type="pres">
      <dgm:prSet presAssocID="{8111707A-A85F-4201-AF6B-438BBAEC7E33}" presName="txShp" presStyleLbl="node1" presStyleIdx="3" presStyleCnt="6">
        <dgm:presLayoutVars>
          <dgm:bulletEnabled val="1"/>
        </dgm:presLayoutVars>
      </dgm:prSet>
      <dgm:spPr/>
    </dgm:pt>
    <dgm:pt modelId="{46C5FD55-1E8E-4D1A-BDA8-2882FE8E9F48}" type="pres">
      <dgm:prSet presAssocID="{D3B39864-9A21-418C-9FC8-AEED96D7A750}" presName="spacing" presStyleCnt="0"/>
      <dgm:spPr/>
    </dgm:pt>
    <dgm:pt modelId="{56F5C24E-EEAC-4ED8-8B61-B0D8333E4A8B}" type="pres">
      <dgm:prSet presAssocID="{26D105A5-EFB1-40E1-86DA-031F6CA1CF33}" presName="composite" presStyleCnt="0"/>
      <dgm:spPr/>
    </dgm:pt>
    <dgm:pt modelId="{49BA378B-A86B-4A7D-A57F-E9B5FADCE6B8}" type="pres">
      <dgm:prSet presAssocID="{26D105A5-EFB1-40E1-86DA-031F6CA1CF33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64A4CA7F-85F1-4651-A831-7FA127F45AB9}" type="pres">
      <dgm:prSet presAssocID="{26D105A5-EFB1-40E1-86DA-031F6CA1CF33}" presName="txShp" presStyleLbl="node1" presStyleIdx="4" presStyleCnt="6">
        <dgm:presLayoutVars>
          <dgm:bulletEnabled val="1"/>
        </dgm:presLayoutVars>
      </dgm:prSet>
      <dgm:spPr/>
    </dgm:pt>
    <dgm:pt modelId="{4EAE243B-FEBB-4EB5-A8C3-5EB68DA0D6A1}" type="pres">
      <dgm:prSet presAssocID="{3FA76C49-CCF0-440B-9479-40FAF5E07A99}" presName="spacing" presStyleCnt="0"/>
      <dgm:spPr/>
    </dgm:pt>
    <dgm:pt modelId="{C34CFE58-120E-4761-93F6-7887E32E3530}" type="pres">
      <dgm:prSet presAssocID="{0A014E5C-776E-4AEB-B8FB-725A8CA6DB78}" presName="composite" presStyleCnt="0"/>
      <dgm:spPr/>
    </dgm:pt>
    <dgm:pt modelId="{67CF9E5F-B0D2-4355-8F3E-7891B7B8952B}" type="pres">
      <dgm:prSet presAssocID="{0A014E5C-776E-4AEB-B8FB-725A8CA6DB78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97EE943-48B1-4B0E-8A1B-226E3C57057C}" type="pres">
      <dgm:prSet presAssocID="{0A014E5C-776E-4AEB-B8FB-725A8CA6DB78}" presName="txShp" presStyleLbl="node1" presStyleIdx="5" presStyleCnt="6">
        <dgm:presLayoutVars>
          <dgm:bulletEnabled val="1"/>
        </dgm:presLayoutVars>
      </dgm:prSet>
      <dgm:spPr/>
    </dgm:pt>
  </dgm:ptLst>
  <dgm:cxnLst>
    <dgm:cxn modelId="{5245A618-CE16-4A9C-8CD8-11264E3D49CC}" type="presOf" srcId="{26D105A5-EFB1-40E1-86DA-031F6CA1CF33}" destId="{64A4CA7F-85F1-4651-A831-7FA127F45AB9}" srcOrd="0" destOrd="0" presId="urn:microsoft.com/office/officeart/2005/8/layout/vList3"/>
    <dgm:cxn modelId="{A1FC2BF2-4910-4685-B9EC-AC3979AAFB09}" type="presOf" srcId="{43526253-AD4B-4C67-9BE8-3302AB62CADB}" destId="{6DB39C1B-0155-42A0-BFBB-381017F488BA}" srcOrd="0" destOrd="0" presId="urn:microsoft.com/office/officeart/2005/8/layout/vList3"/>
    <dgm:cxn modelId="{C856FF60-810B-40F6-B98C-9CD4B1561BD8}" srcId="{8EEE0AC0-0F9D-4448-BF66-95A9125BDBC2}" destId="{43526253-AD4B-4C67-9BE8-3302AB62CADB}" srcOrd="0" destOrd="0" parTransId="{CEC4DF9D-84AA-49D9-9E29-BDFCDB97E318}" sibTransId="{CFD8BD5F-3B94-4502-AC3E-1A83D6A37E64}"/>
    <dgm:cxn modelId="{982CE3AF-62D0-4D05-84F7-0A2290E91393}" type="presOf" srcId="{41BCBB95-B081-496A-8157-5FFC717B7CA5}" destId="{C2C140F5-EE7C-4BC5-87BD-18F2E1F38AC6}" srcOrd="0" destOrd="0" presId="urn:microsoft.com/office/officeart/2005/8/layout/vList3"/>
    <dgm:cxn modelId="{1254AFB1-1339-49F8-98BF-EE72B211E59D}" type="presOf" srcId="{0A014E5C-776E-4AEB-B8FB-725A8CA6DB78}" destId="{297EE943-48B1-4B0E-8A1B-226E3C57057C}" srcOrd="0" destOrd="0" presId="urn:microsoft.com/office/officeart/2005/8/layout/vList3"/>
    <dgm:cxn modelId="{19D7830A-F315-4AC5-8C68-D4885A5F6F52}" srcId="{8EEE0AC0-0F9D-4448-BF66-95A9125BDBC2}" destId="{0A014E5C-776E-4AEB-B8FB-725A8CA6DB78}" srcOrd="5" destOrd="0" parTransId="{DCCD185C-18C7-4BE8-A0C1-071B83806168}" sibTransId="{2B94E873-28E9-48D1-822B-A87481081F14}"/>
    <dgm:cxn modelId="{95BE686A-A019-49DC-A9A3-3DB1C46EC439}" type="presOf" srcId="{D793F75A-678D-4DE2-A9D9-CD02BE8F1EBA}" destId="{EC3FC03E-DCA8-45A5-BA47-A42467424AD1}" srcOrd="0" destOrd="0" presId="urn:microsoft.com/office/officeart/2005/8/layout/vList3"/>
    <dgm:cxn modelId="{5C731909-23CB-487A-B7BA-05D61C6FC72E}" type="presOf" srcId="{8111707A-A85F-4201-AF6B-438BBAEC7E33}" destId="{403E6C2A-21C8-483A-8B1A-C5F34919B6FA}" srcOrd="0" destOrd="0" presId="urn:microsoft.com/office/officeart/2005/8/layout/vList3"/>
    <dgm:cxn modelId="{1DDFCF53-5315-42A4-BA91-A6585B724CF2}" type="presOf" srcId="{8EEE0AC0-0F9D-4448-BF66-95A9125BDBC2}" destId="{CE638F04-E339-464E-A869-409519202A32}" srcOrd="0" destOrd="0" presId="urn:microsoft.com/office/officeart/2005/8/layout/vList3"/>
    <dgm:cxn modelId="{A0300286-B79C-4747-9937-D311A536DAED}" srcId="{8EEE0AC0-0F9D-4448-BF66-95A9125BDBC2}" destId="{41BCBB95-B081-496A-8157-5FFC717B7CA5}" srcOrd="1" destOrd="0" parTransId="{75381A16-8C26-4880-B355-3A4A1E2043AB}" sibTransId="{F5D82192-9FFD-4E69-BB57-2CE1DF583053}"/>
    <dgm:cxn modelId="{27BC6409-FC97-492F-BBB9-685BD2AE5BC8}" srcId="{8EEE0AC0-0F9D-4448-BF66-95A9125BDBC2}" destId="{D793F75A-678D-4DE2-A9D9-CD02BE8F1EBA}" srcOrd="2" destOrd="0" parTransId="{8AE311EA-04DD-4B3F-8085-6A5407142F45}" sibTransId="{BE609E8C-4A82-48F4-BAD1-7B65099C4AD2}"/>
    <dgm:cxn modelId="{8B425BA1-D7BF-47B5-BDE3-B061974A6609}" srcId="{8EEE0AC0-0F9D-4448-BF66-95A9125BDBC2}" destId="{26D105A5-EFB1-40E1-86DA-031F6CA1CF33}" srcOrd="4" destOrd="0" parTransId="{092F66C5-F916-4130-A7B9-682F1BA4B145}" sibTransId="{3FA76C49-CCF0-440B-9479-40FAF5E07A99}"/>
    <dgm:cxn modelId="{C6339EBE-A221-4D8D-ADD9-8839FDC76F70}" srcId="{8EEE0AC0-0F9D-4448-BF66-95A9125BDBC2}" destId="{8111707A-A85F-4201-AF6B-438BBAEC7E33}" srcOrd="3" destOrd="0" parTransId="{C0EFFC3C-DDCB-4DA0-9F2C-75CB842215E7}" sibTransId="{D3B39864-9A21-418C-9FC8-AEED96D7A750}"/>
    <dgm:cxn modelId="{8A819365-079B-4D05-8223-275FA2A68837}" type="presParOf" srcId="{CE638F04-E339-464E-A869-409519202A32}" destId="{88462E3F-D082-43FD-A185-71D4BB802A91}" srcOrd="0" destOrd="0" presId="urn:microsoft.com/office/officeart/2005/8/layout/vList3"/>
    <dgm:cxn modelId="{118A85BD-ED2D-41BC-8B71-7B81B134ABE9}" type="presParOf" srcId="{88462E3F-D082-43FD-A185-71D4BB802A91}" destId="{876B4BCD-FAE4-46B1-A1B4-0A74D15B0FCF}" srcOrd="0" destOrd="0" presId="urn:microsoft.com/office/officeart/2005/8/layout/vList3"/>
    <dgm:cxn modelId="{C67F1DAB-215B-4895-8C71-D6A63ED72137}" type="presParOf" srcId="{88462E3F-D082-43FD-A185-71D4BB802A91}" destId="{6DB39C1B-0155-42A0-BFBB-381017F488BA}" srcOrd="1" destOrd="0" presId="urn:microsoft.com/office/officeart/2005/8/layout/vList3"/>
    <dgm:cxn modelId="{AD806615-0E38-4AA3-BAF7-C7E1F8DC3D41}" type="presParOf" srcId="{CE638F04-E339-464E-A869-409519202A32}" destId="{684F5236-FE43-4F52-BCF3-B7C09F611CC6}" srcOrd="1" destOrd="0" presId="urn:microsoft.com/office/officeart/2005/8/layout/vList3"/>
    <dgm:cxn modelId="{F2AE4EBC-1AC5-4246-8537-DC90673A8F84}" type="presParOf" srcId="{CE638F04-E339-464E-A869-409519202A32}" destId="{23D63829-B25B-4D41-A7F5-ADB69BF561FB}" srcOrd="2" destOrd="0" presId="urn:microsoft.com/office/officeart/2005/8/layout/vList3"/>
    <dgm:cxn modelId="{51A832A9-4796-486A-BE98-1708E3108D3C}" type="presParOf" srcId="{23D63829-B25B-4D41-A7F5-ADB69BF561FB}" destId="{525D3059-52F2-41BC-B172-B52040D57797}" srcOrd="0" destOrd="0" presId="urn:microsoft.com/office/officeart/2005/8/layout/vList3"/>
    <dgm:cxn modelId="{5FC8D8A9-83F2-4CF3-AB15-24DFC4F3C6D2}" type="presParOf" srcId="{23D63829-B25B-4D41-A7F5-ADB69BF561FB}" destId="{C2C140F5-EE7C-4BC5-87BD-18F2E1F38AC6}" srcOrd="1" destOrd="0" presId="urn:microsoft.com/office/officeart/2005/8/layout/vList3"/>
    <dgm:cxn modelId="{1E7061E7-CB7C-45CD-8019-D99400ECDFCB}" type="presParOf" srcId="{CE638F04-E339-464E-A869-409519202A32}" destId="{2FC506A0-6CEE-402D-BDDF-5E5AF78B1784}" srcOrd="3" destOrd="0" presId="urn:microsoft.com/office/officeart/2005/8/layout/vList3"/>
    <dgm:cxn modelId="{7DB34055-0053-4E7F-BD57-8C8D29DC8333}" type="presParOf" srcId="{CE638F04-E339-464E-A869-409519202A32}" destId="{B1231EA3-1A16-4FD1-9049-85BFDFAB9FF1}" srcOrd="4" destOrd="0" presId="urn:microsoft.com/office/officeart/2005/8/layout/vList3"/>
    <dgm:cxn modelId="{4008C553-F9C7-4570-8E1D-634B3784CE39}" type="presParOf" srcId="{B1231EA3-1A16-4FD1-9049-85BFDFAB9FF1}" destId="{FCADC703-4CA9-4028-ADD6-92ECC83E344F}" srcOrd="0" destOrd="0" presId="urn:microsoft.com/office/officeart/2005/8/layout/vList3"/>
    <dgm:cxn modelId="{E0747418-A578-440F-914D-442C02246B57}" type="presParOf" srcId="{B1231EA3-1A16-4FD1-9049-85BFDFAB9FF1}" destId="{EC3FC03E-DCA8-45A5-BA47-A42467424AD1}" srcOrd="1" destOrd="0" presId="urn:microsoft.com/office/officeart/2005/8/layout/vList3"/>
    <dgm:cxn modelId="{257CF3A2-7C38-4F7C-8B48-A686D870F255}" type="presParOf" srcId="{CE638F04-E339-464E-A869-409519202A32}" destId="{0CEF539A-0691-4E78-8475-F3C9C6A0782C}" srcOrd="5" destOrd="0" presId="urn:microsoft.com/office/officeart/2005/8/layout/vList3"/>
    <dgm:cxn modelId="{718E34CB-CEF2-44DE-A529-35AA53C72ABA}" type="presParOf" srcId="{CE638F04-E339-464E-A869-409519202A32}" destId="{2C3924AA-1ED9-4926-A5F0-80E60A503923}" srcOrd="6" destOrd="0" presId="urn:microsoft.com/office/officeart/2005/8/layout/vList3"/>
    <dgm:cxn modelId="{B6B64379-A56A-4BA5-B97B-42DCDF02A451}" type="presParOf" srcId="{2C3924AA-1ED9-4926-A5F0-80E60A503923}" destId="{18E97249-FEE3-4CDA-A427-8BC5194F9BE7}" srcOrd="0" destOrd="0" presId="urn:microsoft.com/office/officeart/2005/8/layout/vList3"/>
    <dgm:cxn modelId="{6F000E4B-29AB-487B-BF7E-7B005B3CBED9}" type="presParOf" srcId="{2C3924AA-1ED9-4926-A5F0-80E60A503923}" destId="{403E6C2A-21C8-483A-8B1A-C5F34919B6FA}" srcOrd="1" destOrd="0" presId="urn:microsoft.com/office/officeart/2005/8/layout/vList3"/>
    <dgm:cxn modelId="{77B8CCE0-B116-454B-A4DE-3C408AF9C5CB}" type="presParOf" srcId="{CE638F04-E339-464E-A869-409519202A32}" destId="{46C5FD55-1E8E-4D1A-BDA8-2882FE8E9F48}" srcOrd="7" destOrd="0" presId="urn:microsoft.com/office/officeart/2005/8/layout/vList3"/>
    <dgm:cxn modelId="{F5503156-1B57-441C-AA55-5B7CE031FC9A}" type="presParOf" srcId="{CE638F04-E339-464E-A869-409519202A32}" destId="{56F5C24E-EEAC-4ED8-8B61-B0D8333E4A8B}" srcOrd="8" destOrd="0" presId="urn:microsoft.com/office/officeart/2005/8/layout/vList3"/>
    <dgm:cxn modelId="{4A148742-32FE-4012-8BAD-226F7A35C2BC}" type="presParOf" srcId="{56F5C24E-EEAC-4ED8-8B61-B0D8333E4A8B}" destId="{49BA378B-A86B-4A7D-A57F-E9B5FADCE6B8}" srcOrd="0" destOrd="0" presId="urn:microsoft.com/office/officeart/2005/8/layout/vList3"/>
    <dgm:cxn modelId="{C07CAF88-0882-4F01-AE59-D10EA800D1D1}" type="presParOf" srcId="{56F5C24E-EEAC-4ED8-8B61-B0D8333E4A8B}" destId="{64A4CA7F-85F1-4651-A831-7FA127F45AB9}" srcOrd="1" destOrd="0" presId="urn:microsoft.com/office/officeart/2005/8/layout/vList3"/>
    <dgm:cxn modelId="{6084125D-9FC4-4ACF-A0A2-B27F3CA524D5}" type="presParOf" srcId="{CE638F04-E339-464E-A869-409519202A32}" destId="{4EAE243B-FEBB-4EB5-A8C3-5EB68DA0D6A1}" srcOrd="9" destOrd="0" presId="urn:microsoft.com/office/officeart/2005/8/layout/vList3"/>
    <dgm:cxn modelId="{F20154DD-5DCC-458B-96E6-395D8FD51C08}" type="presParOf" srcId="{CE638F04-E339-464E-A869-409519202A32}" destId="{C34CFE58-120E-4761-93F6-7887E32E3530}" srcOrd="10" destOrd="0" presId="urn:microsoft.com/office/officeart/2005/8/layout/vList3"/>
    <dgm:cxn modelId="{5B85DF93-6EA0-492B-9AD5-D0A97CAEA4C6}" type="presParOf" srcId="{C34CFE58-120E-4761-93F6-7887E32E3530}" destId="{67CF9E5F-B0D2-4355-8F3E-7891B7B8952B}" srcOrd="0" destOrd="0" presId="urn:microsoft.com/office/officeart/2005/8/layout/vList3"/>
    <dgm:cxn modelId="{4144273E-3067-46E2-9126-5EC0EA8970A4}" type="presParOf" srcId="{C34CFE58-120E-4761-93F6-7887E32E3530}" destId="{297EE943-48B1-4B0E-8A1B-226E3C5705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369F4B8-147B-4F5B-A4D8-3B817A74630B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8A3EFA-7F68-479D-A96A-3C5A22269870}">
      <dgm:prSet phldrT="[Text]" custT="1"/>
      <dgm:spPr/>
      <dgm:t>
        <a:bodyPr/>
        <a:lstStyle/>
        <a:p>
          <a:r>
            <a:rPr lang="en-US" sz="4800" dirty="0"/>
            <a:t>30,000</a:t>
          </a:r>
        </a:p>
      </dgm:t>
    </dgm:pt>
    <dgm:pt modelId="{B9271822-E285-40E1-819A-265CFED30567}" type="parTrans" cxnId="{3EEAAB83-06B4-4FAD-A50D-7C2605C9E049}">
      <dgm:prSet/>
      <dgm:spPr/>
      <dgm:t>
        <a:bodyPr/>
        <a:lstStyle/>
        <a:p>
          <a:endParaRPr lang="en-US" sz="2800"/>
        </a:p>
      </dgm:t>
    </dgm:pt>
    <dgm:pt modelId="{8A42E046-C609-4CF2-85F6-D1976663D33F}" type="sibTrans" cxnId="{3EEAAB83-06B4-4FAD-A50D-7C2605C9E049}">
      <dgm:prSet/>
      <dgm:spPr/>
      <dgm:t>
        <a:bodyPr/>
        <a:lstStyle/>
        <a:p>
          <a:endParaRPr lang="en-US" sz="2800"/>
        </a:p>
      </dgm:t>
    </dgm:pt>
    <dgm:pt modelId="{53B4CB85-CE1A-4B65-8F6B-05B7EFCA5381}">
      <dgm:prSet phldrT="[Text]" custT="1"/>
      <dgm:spPr/>
      <dgm:t>
        <a:bodyPr/>
        <a:lstStyle/>
        <a:p>
          <a:r>
            <a:rPr lang="en-US" sz="6000" dirty="0"/>
            <a:t>50,000</a:t>
          </a:r>
        </a:p>
      </dgm:t>
    </dgm:pt>
    <dgm:pt modelId="{03A24DF9-BB71-4CC6-9455-703224488773}" type="parTrans" cxnId="{EC2E3963-C684-456E-9088-C5C433D8F23B}">
      <dgm:prSet/>
      <dgm:spPr/>
      <dgm:t>
        <a:bodyPr/>
        <a:lstStyle/>
        <a:p>
          <a:endParaRPr lang="en-US" sz="2800"/>
        </a:p>
      </dgm:t>
    </dgm:pt>
    <dgm:pt modelId="{D64D0F72-4A42-4E2D-A42E-E298D417B96E}" type="sibTrans" cxnId="{EC2E3963-C684-456E-9088-C5C433D8F23B}">
      <dgm:prSet/>
      <dgm:spPr/>
      <dgm:t>
        <a:bodyPr/>
        <a:lstStyle/>
        <a:p>
          <a:endParaRPr lang="en-US" sz="2800"/>
        </a:p>
      </dgm:t>
    </dgm:pt>
    <dgm:pt modelId="{9D2E83BD-05E1-4B90-A7EB-519AB61AB9C9}" type="pres">
      <dgm:prSet presAssocID="{3369F4B8-147B-4F5B-A4D8-3B817A74630B}" presName="compositeShape" presStyleCnt="0">
        <dgm:presLayoutVars>
          <dgm:chMax val="2"/>
          <dgm:dir/>
          <dgm:resizeHandles val="exact"/>
        </dgm:presLayoutVars>
      </dgm:prSet>
      <dgm:spPr/>
    </dgm:pt>
    <dgm:pt modelId="{2A08BC81-AD5A-4779-B61B-6F09B530C22C}" type="pres">
      <dgm:prSet presAssocID="{3369F4B8-147B-4F5B-A4D8-3B817A74630B}" presName="ribbon" presStyleLbl="node1" presStyleIdx="0" presStyleCnt="1" custScaleX="122707" custLinFactNeighborX="5359" custLinFactNeighborY="-1844"/>
      <dgm:spPr/>
    </dgm:pt>
    <dgm:pt modelId="{C722B810-DB84-48AD-B28D-9C35DA683728}" type="pres">
      <dgm:prSet presAssocID="{3369F4B8-147B-4F5B-A4D8-3B817A74630B}" presName="leftArrowText" presStyleLbl="node1" presStyleIdx="0" presStyleCnt="1" custScaleX="151842">
        <dgm:presLayoutVars>
          <dgm:chMax val="0"/>
          <dgm:bulletEnabled val="1"/>
        </dgm:presLayoutVars>
      </dgm:prSet>
      <dgm:spPr/>
    </dgm:pt>
    <dgm:pt modelId="{0678B146-32CF-4A80-A172-ADB873F51FC9}" type="pres">
      <dgm:prSet presAssocID="{3369F4B8-147B-4F5B-A4D8-3B817A74630B}" presName="rightArrowText" presStyleLbl="node1" presStyleIdx="0" presStyleCnt="1" custScaleX="151842" custLinFactNeighborX="15839" custLinFactNeighborY="1469">
        <dgm:presLayoutVars>
          <dgm:chMax val="0"/>
          <dgm:bulletEnabled val="1"/>
        </dgm:presLayoutVars>
      </dgm:prSet>
      <dgm:spPr/>
    </dgm:pt>
  </dgm:ptLst>
  <dgm:cxnLst>
    <dgm:cxn modelId="{3EEAAB83-06B4-4FAD-A50D-7C2605C9E049}" srcId="{3369F4B8-147B-4F5B-A4D8-3B817A74630B}" destId="{778A3EFA-7F68-479D-A96A-3C5A22269870}" srcOrd="0" destOrd="0" parTransId="{B9271822-E285-40E1-819A-265CFED30567}" sibTransId="{8A42E046-C609-4CF2-85F6-D1976663D33F}"/>
    <dgm:cxn modelId="{4EB29099-A453-441A-8B31-06BB661A1652}" type="presOf" srcId="{3369F4B8-147B-4F5B-A4D8-3B817A74630B}" destId="{9D2E83BD-05E1-4B90-A7EB-519AB61AB9C9}" srcOrd="0" destOrd="0" presId="urn:microsoft.com/office/officeart/2005/8/layout/arrow6"/>
    <dgm:cxn modelId="{F85CDE4B-56C1-491E-BB0D-444E4E2A53CF}" type="presOf" srcId="{53B4CB85-CE1A-4B65-8F6B-05B7EFCA5381}" destId="{0678B146-32CF-4A80-A172-ADB873F51FC9}" srcOrd="0" destOrd="0" presId="urn:microsoft.com/office/officeart/2005/8/layout/arrow6"/>
    <dgm:cxn modelId="{4523599E-9565-45BC-B0F5-13F2324CC47F}" type="presOf" srcId="{778A3EFA-7F68-479D-A96A-3C5A22269870}" destId="{C722B810-DB84-48AD-B28D-9C35DA683728}" srcOrd="0" destOrd="0" presId="urn:microsoft.com/office/officeart/2005/8/layout/arrow6"/>
    <dgm:cxn modelId="{EC2E3963-C684-456E-9088-C5C433D8F23B}" srcId="{3369F4B8-147B-4F5B-A4D8-3B817A74630B}" destId="{53B4CB85-CE1A-4B65-8F6B-05B7EFCA5381}" srcOrd="1" destOrd="0" parTransId="{03A24DF9-BB71-4CC6-9455-703224488773}" sibTransId="{D64D0F72-4A42-4E2D-A42E-E298D417B96E}"/>
    <dgm:cxn modelId="{213BE986-6DAF-4927-A703-D989C23C91B5}" type="presParOf" srcId="{9D2E83BD-05E1-4B90-A7EB-519AB61AB9C9}" destId="{2A08BC81-AD5A-4779-B61B-6F09B530C22C}" srcOrd="0" destOrd="0" presId="urn:microsoft.com/office/officeart/2005/8/layout/arrow6"/>
    <dgm:cxn modelId="{409796A6-A483-4B16-A70E-B75DCF5E59BE}" type="presParOf" srcId="{9D2E83BD-05E1-4B90-A7EB-519AB61AB9C9}" destId="{C722B810-DB84-48AD-B28D-9C35DA683728}" srcOrd="1" destOrd="0" presId="urn:microsoft.com/office/officeart/2005/8/layout/arrow6"/>
    <dgm:cxn modelId="{05A5AA4F-9493-4AE9-9333-99C70B37433D}" type="presParOf" srcId="{9D2E83BD-05E1-4B90-A7EB-519AB61AB9C9}" destId="{0678B146-32CF-4A80-A172-ADB873F51FC9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EEE0AC0-0F9D-4448-BF66-95A9125BDBC2}" type="doc">
      <dgm:prSet loTypeId="urn:microsoft.com/office/officeart/2005/8/layout/vList3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526253-AD4B-4C67-9BE8-3302AB62CADB}">
      <dgm:prSet phldrT="[Text]" custT="1"/>
      <dgm:spPr/>
      <dgm:t>
        <a:bodyPr/>
        <a:lstStyle/>
        <a:p>
          <a:pPr algn="ctr"/>
          <a:r>
            <a:rPr lang="en-US" sz="2800" dirty="0" err="1"/>
            <a:t>Min.Max</a:t>
          </a:r>
          <a:r>
            <a:rPr lang="en-US" sz="2800" dirty="0"/>
            <a:t>: 18k, 2.5 lac</a:t>
          </a:r>
        </a:p>
      </dgm:t>
    </dgm:pt>
    <dgm:pt modelId="{CEC4DF9D-84AA-49D9-9E29-BDFCDB97E318}" type="parTrans" cxnId="{C856FF60-810B-40F6-B98C-9CD4B1561BD8}">
      <dgm:prSet/>
      <dgm:spPr/>
      <dgm:t>
        <a:bodyPr/>
        <a:lstStyle/>
        <a:p>
          <a:endParaRPr lang="en-US"/>
        </a:p>
      </dgm:t>
    </dgm:pt>
    <dgm:pt modelId="{CFD8BD5F-3B94-4502-AC3E-1A83D6A37E64}" type="sibTrans" cxnId="{C856FF60-810B-40F6-B98C-9CD4B1561BD8}">
      <dgm:prSet/>
      <dgm:spPr/>
      <dgm:t>
        <a:bodyPr/>
        <a:lstStyle/>
        <a:p>
          <a:endParaRPr lang="en-US"/>
        </a:p>
      </dgm:t>
    </dgm:pt>
    <dgm:pt modelId="{D793F75A-678D-4DE2-A9D9-CD02BE8F1EBA}">
      <dgm:prSet phldrT="[Text]" custT="1"/>
      <dgm:spPr/>
      <dgm:t>
        <a:bodyPr/>
        <a:lstStyle/>
        <a:p>
          <a:pPr algn="ctr"/>
          <a:r>
            <a:rPr lang="en-US" sz="2800" dirty="0"/>
            <a:t>Civil services- Edge</a:t>
          </a:r>
        </a:p>
      </dgm:t>
    </dgm:pt>
    <dgm:pt modelId="{8AE311EA-04DD-4B3F-8085-6A5407142F45}" type="parTrans" cxnId="{27BC6409-FC97-492F-BBB9-685BD2AE5BC8}">
      <dgm:prSet/>
      <dgm:spPr/>
      <dgm:t>
        <a:bodyPr/>
        <a:lstStyle/>
        <a:p>
          <a:endParaRPr lang="en-US"/>
        </a:p>
      </dgm:t>
    </dgm:pt>
    <dgm:pt modelId="{BE609E8C-4A82-48F4-BAD1-7B65099C4AD2}" type="sibTrans" cxnId="{27BC6409-FC97-492F-BBB9-685BD2AE5BC8}">
      <dgm:prSet/>
      <dgm:spPr/>
      <dgm:t>
        <a:bodyPr/>
        <a:lstStyle/>
        <a:p>
          <a:endParaRPr lang="en-US"/>
        </a:p>
      </dgm:t>
    </dgm:pt>
    <dgm:pt modelId="{41BCBB95-B081-496A-8157-5FFC717B7CA5}">
      <dgm:prSet phldrT="[Text]" custT="1"/>
      <dgm:spPr/>
      <dgm:t>
        <a:bodyPr/>
        <a:lstStyle/>
        <a:p>
          <a:pPr algn="ctr"/>
          <a:r>
            <a:rPr lang="en-US" sz="2800" dirty="0"/>
            <a:t>Inflation?- minor</a:t>
          </a:r>
        </a:p>
      </dgm:t>
    </dgm:pt>
    <dgm:pt modelId="{75381A16-8C26-4880-B355-3A4A1E2043AB}" type="parTrans" cxnId="{A0300286-B79C-4747-9937-D311A536DAED}">
      <dgm:prSet/>
      <dgm:spPr/>
      <dgm:t>
        <a:bodyPr/>
        <a:lstStyle/>
        <a:p>
          <a:endParaRPr lang="en-US"/>
        </a:p>
      </dgm:t>
    </dgm:pt>
    <dgm:pt modelId="{F5D82192-9FFD-4E69-BB57-2CE1DF583053}" type="sibTrans" cxnId="{A0300286-B79C-4747-9937-D311A536DAED}">
      <dgm:prSet/>
      <dgm:spPr/>
      <dgm:t>
        <a:bodyPr/>
        <a:lstStyle/>
        <a:p>
          <a:endParaRPr lang="en-US"/>
        </a:p>
      </dgm:t>
    </dgm:pt>
    <dgm:pt modelId="{8111707A-A85F-4201-AF6B-438BBAEC7E33}">
      <dgm:prSet phldrT="[Text]" custT="1"/>
      <dgm:spPr/>
      <dgm:t>
        <a:bodyPr/>
        <a:lstStyle/>
        <a:p>
          <a:pPr algn="ctr"/>
          <a:r>
            <a:rPr lang="en-US" sz="2800" dirty="0"/>
            <a:t>Defense: Lateral entry, Martyr, OROP, 2x</a:t>
          </a:r>
        </a:p>
      </dgm:t>
    </dgm:pt>
    <dgm:pt modelId="{C0EFFC3C-DDCB-4DA0-9F2C-75CB842215E7}" type="parTrans" cxnId="{C6339EBE-A221-4D8D-ADD9-8839FDC76F70}">
      <dgm:prSet/>
      <dgm:spPr/>
      <dgm:t>
        <a:bodyPr/>
        <a:lstStyle/>
        <a:p>
          <a:endParaRPr lang="en-US"/>
        </a:p>
      </dgm:t>
    </dgm:pt>
    <dgm:pt modelId="{D3B39864-9A21-418C-9FC8-AEED96D7A750}" type="sibTrans" cxnId="{C6339EBE-A221-4D8D-ADD9-8839FDC76F70}">
      <dgm:prSet/>
      <dgm:spPr/>
      <dgm:t>
        <a:bodyPr/>
        <a:lstStyle/>
        <a:p>
          <a:endParaRPr lang="en-US"/>
        </a:p>
      </dgm:t>
    </dgm:pt>
    <dgm:pt modelId="{26D105A5-EFB1-40E1-86DA-031F6CA1CF33}">
      <dgm:prSet phldrT="[Text]" custT="1"/>
      <dgm:spPr/>
      <dgm:t>
        <a:bodyPr/>
        <a:lstStyle/>
        <a:p>
          <a:pPr algn="ctr"/>
          <a:r>
            <a:rPr lang="en-US" sz="2800" dirty="0" err="1"/>
            <a:t>Kaam-chor</a:t>
          </a:r>
          <a:endParaRPr lang="en-US" sz="2800" dirty="0"/>
        </a:p>
      </dgm:t>
    </dgm:pt>
    <dgm:pt modelId="{092F66C5-F916-4130-A7B9-682F1BA4B145}" type="parTrans" cxnId="{8B425BA1-D7BF-47B5-BDE3-B061974A6609}">
      <dgm:prSet/>
      <dgm:spPr/>
      <dgm:t>
        <a:bodyPr/>
        <a:lstStyle/>
        <a:p>
          <a:endParaRPr lang="en-US"/>
        </a:p>
      </dgm:t>
    </dgm:pt>
    <dgm:pt modelId="{3FA76C49-CCF0-440B-9479-40FAF5E07A99}" type="sibTrans" cxnId="{8B425BA1-D7BF-47B5-BDE3-B061974A6609}">
      <dgm:prSet/>
      <dgm:spPr/>
      <dgm:t>
        <a:bodyPr/>
        <a:lstStyle/>
        <a:p>
          <a:endParaRPr lang="en-US"/>
        </a:p>
      </dgm:t>
    </dgm:pt>
    <dgm:pt modelId="{0A014E5C-776E-4AEB-B8FB-725A8CA6DB78}">
      <dgm:prSet phldrT="[Text]" custT="1"/>
      <dgm:spPr/>
      <dgm:t>
        <a:bodyPr/>
        <a:lstStyle/>
        <a:p>
          <a:pPr algn="ctr"/>
          <a:r>
            <a:rPr lang="en-US" sz="2800" dirty="0"/>
            <a:t>Misc.</a:t>
          </a:r>
        </a:p>
      </dgm:t>
    </dgm:pt>
    <dgm:pt modelId="{DCCD185C-18C7-4BE8-A0C1-071B83806168}" type="parTrans" cxnId="{19D7830A-F315-4AC5-8C68-D4885A5F6F52}">
      <dgm:prSet/>
      <dgm:spPr/>
      <dgm:t>
        <a:bodyPr/>
        <a:lstStyle/>
        <a:p>
          <a:endParaRPr lang="en-US"/>
        </a:p>
      </dgm:t>
    </dgm:pt>
    <dgm:pt modelId="{2B94E873-28E9-48D1-822B-A87481081F14}" type="sibTrans" cxnId="{19D7830A-F315-4AC5-8C68-D4885A5F6F52}">
      <dgm:prSet/>
      <dgm:spPr/>
      <dgm:t>
        <a:bodyPr/>
        <a:lstStyle/>
        <a:p>
          <a:endParaRPr lang="en-US"/>
        </a:p>
      </dgm:t>
    </dgm:pt>
    <dgm:pt modelId="{CE638F04-E339-464E-A869-409519202A32}" type="pres">
      <dgm:prSet presAssocID="{8EEE0AC0-0F9D-4448-BF66-95A9125BDBC2}" presName="linearFlow" presStyleCnt="0">
        <dgm:presLayoutVars>
          <dgm:dir/>
          <dgm:resizeHandles val="exact"/>
        </dgm:presLayoutVars>
      </dgm:prSet>
      <dgm:spPr/>
    </dgm:pt>
    <dgm:pt modelId="{88462E3F-D082-43FD-A185-71D4BB802A91}" type="pres">
      <dgm:prSet presAssocID="{43526253-AD4B-4C67-9BE8-3302AB62CADB}" presName="composite" presStyleCnt="0"/>
      <dgm:spPr/>
    </dgm:pt>
    <dgm:pt modelId="{876B4BCD-FAE4-46B1-A1B4-0A74D15B0FCF}" type="pres">
      <dgm:prSet presAssocID="{43526253-AD4B-4C67-9BE8-3302AB62CADB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DB39C1B-0155-42A0-BFBB-381017F488BA}" type="pres">
      <dgm:prSet presAssocID="{43526253-AD4B-4C67-9BE8-3302AB62CADB}" presName="txShp" presStyleLbl="node1" presStyleIdx="0" presStyleCnt="6">
        <dgm:presLayoutVars>
          <dgm:bulletEnabled val="1"/>
        </dgm:presLayoutVars>
      </dgm:prSet>
      <dgm:spPr/>
    </dgm:pt>
    <dgm:pt modelId="{684F5236-FE43-4F52-BCF3-B7C09F611CC6}" type="pres">
      <dgm:prSet presAssocID="{CFD8BD5F-3B94-4502-AC3E-1A83D6A37E64}" presName="spacing" presStyleCnt="0"/>
      <dgm:spPr/>
    </dgm:pt>
    <dgm:pt modelId="{23D63829-B25B-4D41-A7F5-ADB69BF561FB}" type="pres">
      <dgm:prSet presAssocID="{41BCBB95-B081-496A-8157-5FFC717B7CA5}" presName="composite" presStyleCnt="0"/>
      <dgm:spPr/>
    </dgm:pt>
    <dgm:pt modelId="{525D3059-52F2-41BC-B172-B52040D57797}" type="pres">
      <dgm:prSet presAssocID="{41BCBB95-B081-496A-8157-5FFC717B7CA5}" presName="imgShp" presStyleLbl="fgImgPlace1" presStyleIdx="1" presStyleCnt="6" custLinFactNeighborY="-192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2C140F5-EE7C-4BC5-87BD-18F2E1F38AC6}" type="pres">
      <dgm:prSet presAssocID="{41BCBB95-B081-496A-8157-5FFC717B7CA5}" presName="txShp" presStyleLbl="node1" presStyleIdx="1" presStyleCnt="6">
        <dgm:presLayoutVars>
          <dgm:bulletEnabled val="1"/>
        </dgm:presLayoutVars>
      </dgm:prSet>
      <dgm:spPr/>
    </dgm:pt>
    <dgm:pt modelId="{2FC506A0-6CEE-402D-BDDF-5E5AF78B1784}" type="pres">
      <dgm:prSet presAssocID="{F5D82192-9FFD-4E69-BB57-2CE1DF583053}" presName="spacing" presStyleCnt="0"/>
      <dgm:spPr/>
    </dgm:pt>
    <dgm:pt modelId="{B1231EA3-1A16-4FD1-9049-85BFDFAB9FF1}" type="pres">
      <dgm:prSet presAssocID="{D793F75A-678D-4DE2-A9D9-CD02BE8F1EBA}" presName="composite" presStyleCnt="0"/>
      <dgm:spPr/>
    </dgm:pt>
    <dgm:pt modelId="{FCADC703-4CA9-4028-ADD6-92ECC83E344F}" type="pres">
      <dgm:prSet presAssocID="{D793F75A-678D-4DE2-A9D9-CD02BE8F1EBA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C3FC03E-DCA8-45A5-BA47-A42467424AD1}" type="pres">
      <dgm:prSet presAssocID="{D793F75A-678D-4DE2-A9D9-CD02BE8F1EBA}" presName="txShp" presStyleLbl="node1" presStyleIdx="2" presStyleCnt="6">
        <dgm:presLayoutVars>
          <dgm:bulletEnabled val="1"/>
        </dgm:presLayoutVars>
      </dgm:prSet>
      <dgm:spPr/>
    </dgm:pt>
    <dgm:pt modelId="{0CEF539A-0691-4E78-8475-F3C9C6A0782C}" type="pres">
      <dgm:prSet presAssocID="{BE609E8C-4A82-48F4-BAD1-7B65099C4AD2}" presName="spacing" presStyleCnt="0"/>
      <dgm:spPr/>
    </dgm:pt>
    <dgm:pt modelId="{2C3924AA-1ED9-4926-A5F0-80E60A503923}" type="pres">
      <dgm:prSet presAssocID="{8111707A-A85F-4201-AF6B-438BBAEC7E33}" presName="composite" presStyleCnt="0"/>
      <dgm:spPr/>
    </dgm:pt>
    <dgm:pt modelId="{18E97249-FEE3-4CDA-A427-8BC5194F9BE7}" type="pres">
      <dgm:prSet presAssocID="{8111707A-A85F-4201-AF6B-438BBAEC7E33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03E6C2A-21C8-483A-8B1A-C5F34919B6FA}" type="pres">
      <dgm:prSet presAssocID="{8111707A-A85F-4201-AF6B-438BBAEC7E33}" presName="txShp" presStyleLbl="node1" presStyleIdx="3" presStyleCnt="6">
        <dgm:presLayoutVars>
          <dgm:bulletEnabled val="1"/>
        </dgm:presLayoutVars>
      </dgm:prSet>
      <dgm:spPr/>
    </dgm:pt>
    <dgm:pt modelId="{46C5FD55-1E8E-4D1A-BDA8-2882FE8E9F48}" type="pres">
      <dgm:prSet presAssocID="{D3B39864-9A21-418C-9FC8-AEED96D7A750}" presName="spacing" presStyleCnt="0"/>
      <dgm:spPr/>
    </dgm:pt>
    <dgm:pt modelId="{56F5C24E-EEAC-4ED8-8B61-B0D8333E4A8B}" type="pres">
      <dgm:prSet presAssocID="{26D105A5-EFB1-40E1-86DA-031F6CA1CF33}" presName="composite" presStyleCnt="0"/>
      <dgm:spPr/>
    </dgm:pt>
    <dgm:pt modelId="{49BA378B-A86B-4A7D-A57F-E9B5FADCE6B8}" type="pres">
      <dgm:prSet presAssocID="{26D105A5-EFB1-40E1-86DA-031F6CA1CF33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64A4CA7F-85F1-4651-A831-7FA127F45AB9}" type="pres">
      <dgm:prSet presAssocID="{26D105A5-EFB1-40E1-86DA-031F6CA1CF33}" presName="txShp" presStyleLbl="node1" presStyleIdx="4" presStyleCnt="6">
        <dgm:presLayoutVars>
          <dgm:bulletEnabled val="1"/>
        </dgm:presLayoutVars>
      </dgm:prSet>
      <dgm:spPr/>
    </dgm:pt>
    <dgm:pt modelId="{4EAE243B-FEBB-4EB5-A8C3-5EB68DA0D6A1}" type="pres">
      <dgm:prSet presAssocID="{3FA76C49-CCF0-440B-9479-40FAF5E07A99}" presName="spacing" presStyleCnt="0"/>
      <dgm:spPr/>
    </dgm:pt>
    <dgm:pt modelId="{C34CFE58-120E-4761-93F6-7887E32E3530}" type="pres">
      <dgm:prSet presAssocID="{0A014E5C-776E-4AEB-B8FB-725A8CA6DB78}" presName="composite" presStyleCnt="0"/>
      <dgm:spPr/>
    </dgm:pt>
    <dgm:pt modelId="{67CF9E5F-B0D2-4355-8F3E-7891B7B8952B}" type="pres">
      <dgm:prSet presAssocID="{0A014E5C-776E-4AEB-B8FB-725A8CA6DB78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97EE943-48B1-4B0E-8A1B-226E3C57057C}" type="pres">
      <dgm:prSet presAssocID="{0A014E5C-776E-4AEB-B8FB-725A8CA6DB78}" presName="txShp" presStyleLbl="node1" presStyleIdx="5" presStyleCnt="6">
        <dgm:presLayoutVars>
          <dgm:bulletEnabled val="1"/>
        </dgm:presLayoutVars>
      </dgm:prSet>
      <dgm:spPr/>
    </dgm:pt>
  </dgm:ptLst>
  <dgm:cxnLst>
    <dgm:cxn modelId="{5245A618-CE16-4A9C-8CD8-11264E3D49CC}" type="presOf" srcId="{26D105A5-EFB1-40E1-86DA-031F6CA1CF33}" destId="{64A4CA7F-85F1-4651-A831-7FA127F45AB9}" srcOrd="0" destOrd="0" presId="urn:microsoft.com/office/officeart/2005/8/layout/vList3"/>
    <dgm:cxn modelId="{A1FC2BF2-4910-4685-B9EC-AC3979AAFB09}" type="presOf" srcId="{43526253-AD4B-4C67-9BE8-3302AB62CADB}" destId="{6DB39C1B-0155-42A0-BFBB-381017F488BA}" srcOrd="0" destOrd="0" presId="urn:microsoft.com/office/officeart/2005/8/layout/vList3"/>
    <dgm:cxn modelId="{C856FF60-810B-40F6-B98C-9CD4B1561BD8}" srcId="{8EEE0AC0-0F9D-4448-BF66-95A9125BDBC2}" destId="{43526253-AD4B-4C67-9BE8-3302AB62CADB}" srcOrd="0" destOrd="0" parTransId="{CEC4DF9D-84AA-49D9-9E29-BDFCDB97E318}" sibTransId="{CFD8BD5F-3B94-4502-AC3E-1A83D6A37E64}"/>
    <dgm:cxn modelId="{982CE3AF-62D0-4D05-84F7-0A2290E91393}" type="presOf" srcId="{41BCBB95-B081-496A-8157-5FFC717B7CA5}" destId="{C2C140F5-EE7C-4BC5-87BD-18F2E1F38AC6}" srcOrd="0" destOrd="0" presId="urn:microsoft.com/office/officeart/2005/8/layout/vList3"/>
    <dgm:cxn modelId="{1254AFB1-1339-49F8-98BF-EE72B211E59D}" type="presOf" srcId="{0A014E5C-776E-4AEB-B8FB-725A8CA6DB78}" destId="{297EE943-48B1-4B0E-8A1B-226E3C57057C}" srcOrd="0" destOrd="0" presId="urn:microsoft.com/office/officeart/2005/8/layout/vList3"/>
    <dgm:cxn modelId="{19D7830A-F315-4AC5-8C68-D4885A5F6F52}" srcId="{8EEE0AC0-0F9D-4448-BF66-95A9125BDBC2}" destId="{0A014E5C-776E-4AEB-B8FB-725A8CA6DB78}" srcOrd="5" destOrd="0" parTransId="{DCCD185C-18C7-4BE8-A0C1-071B83806168}" sibTransId="{2B94E873-28E9-48D1-822B-A87481081F14}"/>
    <dgm:cxn modelId="{95BE686A-A019-49DC-A9A3-3DB1C46EC439}" type="presOf" srcId="{D793F75A-678D-4DE2-A9D9-CD02BE8F1EBA}" destId="{EC3FC03E-DCA8-45A5-BA47-A42467424AD1}" srcOrd="0" destOrd="0" presId="urn:microsoft.com/office/officeart/2005/8/layout/vList3"/>
    <dgm:cxn modelId="{5C731909-23CB-487A-B7BA-05D61C6FC72E}" type="presOf" srcId="{8111707A-A85F-4201-AF6B-438BBAEC7E33}" destId="{403E6C2A-21C8-483A-8B1A-C5F34919B6FA}" srcOrd="0" destOrd="0" presId="urn:microsoft.com/office/officeart/2005/8/layout/vList3"/>
    <dgm:cxn modelId="{1DDFCF53-5315-42A4-BA91-A6585B724CF2}" type="presOf" srcId="{8EEE0AC0-0F9D-4448-BF66-95A9125BDBC2}" destId="{CE638F04-E339-464E-A869-409519202A32}" srcOrd="0" destOrd="0" presId="urn:microsoft.com/office/officeart/2005/8/layout/vList3"/>
    <dgm:cxn modelId="{A0300286-B79C-4747-9937-D311A536DAED}" srcId="{8EEE0AC0-0F9D-4448-BF66-95A9125BDBC2}" destId="{41BCBB95-B081-496A-8157-5FFC717B7CA5}" srcOrd="1" destOrd="0" parTransId="{75381A16-8C26-4880-B355-3A4A1E2043AB}" sibTransId="{F5D82192-9FFD-4E69-BB57-2CE1DF583053}"/>
    <dgm:cxn modelId="{27BC6409-FC97-492F-BBB9-685BD2AE5BC8}" srcId="{8EEE0AC0-0F9D-4448-BF66-95A9125BDBC2}" destId="{D793F75A-678D-4DE2-A9D9-CD02BE8F1EBA}" srcOrd="2" destOrd="0" parTransId="{8AE311EA-04DD-4B3F-8085-6A5407142F45}" sibTransId="{BE609E8C-4A82-48F4-BAD1-7B65099C4AD2}"/>
    <dgm:cxn modelId="{8B425BA1-D7BF-47B5-BDE3-B061974A6609}" srcId="{8EEE0AC0-0F9D-4448-BF66-95A9125BDBC2}" destId="{26D105A5-EFB1-40E1-86DA-031F6CA1CF33}" srcOrd="4" destOrd="0" parTransId="{092F66C5-F916-4130-A7B9-682F1BA4B145}" sibTransId="{3FA76C49-CCF0-440B-9479-40FAF5E07A99}"/>
    <dgm:cxn modelId="{C6339EBE-A221-4D8D-ADD9-8839FDC76F70}" srcId="{8EEE0AC0-0F9D-4448-BF66-95A9125BDBC2}" destId="{8111707A-A85F-4201-AF6B-438BBAEC7E33}" srcOrd="3" destOrd="0" parTransId="{C0EFFC3C-DDCB-4DA0-9F2C-75CB842215E7}" sibTransId="{D3B39864-9A21-418C-9FC8-AEED96D7A750}"/>
    <dgm:cxn modelId="{8A819365-079B-4D05-8223-275FA2A68837}" type="presParOf" srcId="{CE638F04-E339-464E-A869-409519202A32}" destId="{88462E3F-D082-43FD-A185-71D4BB802A91}" srcOrd="0" destOrd="0" presId="urn:microsoft.com/office/officeart/2005/8/layout/vList3"/>
    <dgm:cxn modelId="{118A85BD-ED2D-41BC-8B71-7B81B134ABE9}" type="presParOf" srcId="{88462E3F-D082-43FD-A185-71D4BB802A91}" destId="{876B4BCD-FAE4-46B1-A1B4-0A74D15B0FCF}" srcOrd="0" destOrd="0" presId="urn:microsoft.com/office/officeart/2005/8/layout/vList3"/>
    <dgm:cxn modelId="{C67F1DAB-215B-4895-8C71-D6A63ED72137}" type="presParOf" srcId="{88462E3F-D082-43FD-A185-71D4BB802A91}" destId="{6DB39C1B-0155-42A0-BFBB-381017F488BA}" srcOrd="1" destOrd="0" presId="urn:microsoft.com/office/officeart/2005/8/layout/vList3"/>
    <dgm:cxn modelId="{AD806615-0E38-4AA3-BAF7-C7E1F8DC3D41}" type="presParOf" srcId="{CE638F04-E339-464E-A869-409519202A32}" destId="{684F5236-FE43-4F52-BCF3-B7C09F611CC6}" srcOrd="1" destOrd="0" presId="urn:microsoft.com/office/officeart/2005/8/layout/vList3"/>
    <dgm:cxn modelId="{F2AE4EBC-1AC5-4246-8537-DC90673A8F84}" type="presParOf" srcId="{CE638F04-E339-464E-A869-409519202A32}" destId="{23D63829-B25B-4D41-A7F5-ADB69BF561FB}" srcOrd="2" destOrd="0" presId="urn:microsoft.com/office/officeart/2005/8/layout/vList3"/>
    <dgm:cxn modelId="{51A832A9-4796-486A-BE98-1708E3108D3C}" type="presParOf" srcId="{23D63829-B25B-4D41-A7F5-ADB69BF561FB}" destId="{525D3059-52F2-41BC-B172-B52040D57797}" srcOrd="0" destOrd="0" presId="urn:microsoft.com/office/officeart/2005/8/layout/vList3"/>
    <dgm:cxn modelId="{5FC8D8A9-83F2-4CF3-AB15-24DFC4F3C6D2}" type="presParOf" srcId="{23D63829-B25B-4D41-A7F5-ADB69BF561FB}" destId="{C2C140F5-EE7C-4BC5-87BD-18F2E1F38AC6}" srcOrd="1" destOrd="0" presId="urn:microsoft.com/office/officeart/2005/8/layout/vList3"/>
    <dgm:cxn modelId="{1E7061E7-CB7C-45CD-8019-D99400ECDFCB}" type="presParOf" srcId="{CE638F04-E339-464E-A869-409519202A32}" destId="{2FC506A0-6CEE-402D-BDDF-5E5AF78B1784}" srcOrd="3" destOrd="0" presId="urn:microsoft.com/office/officeart/2005/8/layout/vList3"/>
    <dgm:cxn modelId="{7DB34055-0053-4E7F-BD57-8C8D29DC8333}" type="presParOf" srcId="{CE638F04-E339-464E-A869-409519202A32}" destId="{B1231EA3-1A16-4FD1-9049-85BFDFAB9FF1}" srcOrd="4" destOrd="0" presId="urn:microsoft.com/office/officeart/2005/8/layout/vList3"/>
    <dgm:cxn modelId="{4008C553-F9C7-4570-8E1D-634B3784CE39}" type="presParOf" srcId="{B1231EA3-1A16-4FD1-9049-85BFDFAB9FF1}" destId="{FCADC703-4CA9-4028-ADD6-92ECC83E344F}" srcOrd="0" destOrd="0" presId="urn:microsoft.com/office/officeart/2005/8/layout/vList3"/>
    <dgm:cxn modelId="{E0747418-A578-440F-914D-442C02246B57}" type="presParOf" srcId="{B1231EA3-1A16-4FD1-9049-85BFDFAB9FF1}" destId="{EC3FC03E-DCA8-45A5-BA47-A42467424AD1}" srcOrd="1" destOrd="0" presId="urn:microsoft.com/office/officeart/2005/8/layout/vList3"/>
    <dgm:cxn modelId="{257CF3A2-7C38-4F7C-8B48-A686D870F255}" type="presParOf" srcId="{CE638F04-E339-464E-A869-409519202A32}" destId="{0CEF539A-0691-4E78-8475-F3C9C6A0782C}" srcOrd="5" destOrd="0" presId="urn:microsoft.com/office/officeart/2005/8/layout/vList3"/>
    <dgm:cxn modelId="{718E34CB-CEF2-44DE-A529-35AA53C72ABA}" type="presParOf" srcId="{CE638F04-E339-464E-A869-409519202A32}" destId="{2C3924AA-1ED9-4926-A5F0-80E60A503923}" srcOrd="6" destOrd="0" presId="urn:microsoft.com/office/officeart/2005/8/layout/vList3"/>
    <dgm:cxn modelId="{B6B64379-A56A-4BA5-B97B-42DCDF02A451}" type="presParOf" srcId="{2C3924AA-1ED9-4926-A5F0-80E60A503923}" destId="{18E97249-FEE3-4CDA-A427-8BC5194F9BE7}" srcOrd="0" destOrd="0" presId="urn:microsoft.com/office/officeart/2005/8/layout/vList3"/>
    <dgm:cxn modelId="{6F000E4B-29AB-487B-BF7E-7B005B3CBED9}" type="presParOf" srcId="{2C3924AA-1ED9-4926-A5F0-80E60A503923}" destId="{403E6C2A-21C8-483A-8B1A-C5F34919B6FA}" srcOrd="1" destOrd="0" presId="urn:microsoft.com/office/officeart/2005/8/layout/vList3"/>
    <dgm:cxn modelId="{77B8CCE0-B116-454B-A4DE-3C408AF9C5CB}" type="presParOf" srcId="{CE638F04-E339-464E-A869-409519202A32}" destId="{46C5FD55-1E8E-4D1A-BDA8-2882FE8E9F48}" srcOrd="7" destOrd="0" presId="urn:microsoft.com/office/officeart/2005/8/layout/vList3"/>
    <dgm:cxn modelId="{F5503156-1B57-441C-AA55-5B7CE031FC9A}" type="presParOf" srcId="{CE638F04-E339-464E-A869-409519202A32}" destId="{56F5C24E-EEAC-4ED8-8B61-B0D8333E4A8B}" srcOrd="8" destOrd="0" presId="urn:microsoft.com/office/officeart/2005/8/layout/vList3"/>
    <dgm:cxn modelId="{4A148742-32FE-4012-8BAD-226F7A35C2BC}" type="presParOf" srcId="{56F5C24E-EEAC-4ED8-8B61-B0D8333E4A8B}" destId="{49BA378B-A86B-4A7D-A57F-E9B5FADCE6B8}" srcOrd="0" destOrd="0" presId="urn:microsoft.com/office/officeart/2005/8/layout/vList3"/>
    <dgm:cxn modelId="{C07CAF88-0882-4F01-AE59-D10EA800D1D1}" type="presParOf" srcId="{56F5C24E-EEAC-4ED8-8B61-B0D8333E4A8B}" destId="{64A4CA7F-85F1-4651-A831-7FA127F45AB9}" srcOrd="1" destOrd="0" presId="urn:microsoft.com/office/officeart/2005/8/layout/vList3"/>
    <dgm:cxn modelId="{6084125D-9FC4-4ACF-A0A2-B27F3CA524D5}" type="presParOf" srcId="{CE638F04-E339-464E-A869-409519202A32}" destId="{4EAE243B-FEBB-4EB5-A8C3-5EB68DA0D6A1}" srcOrd="9" destOrd="0" presId="urn:microsoft.com/office/officeart/2005/8/layout/vList3"/>
    <dgm:cxn modelId="{F20154DD-5DCC-458B-96E6-395D8FD51C08}" type="presParOf" srcId="{CE638F04-E339-464E-A869-409519202A32}" destId="{C34CFE58-120E-4761-93F6-7887E32E3530}" srcOrd="10" destOrd="0" presId="urn:microsoft.com/office/officeart/2005/8/layout/vList3"/>
    <dgm:cxn modelId="{5B85DF93-6EA0-492B-9AD5-D0A97CAEA4C6}" type="presParOf" srcId="{C34CFE58-120E-4761-93F6-7887E32E3530}" destId="{67CF9E5F-B0D2-4355-8F3E-7891B7B8952B}" srcOrd="0" destOrd="0" presId="urn:microsoft.com/office/officeart/2005/8/layout/vList3"/>
    <dgm:cxn modelId="{4144273E-3067-46E2-9126-5EC0EA8970A4}" type="presParOf" srcId="{C34CFE58-120E-4761-93F6-7887E32E3530}" destId="{297EE943-48B1-4B0E-8A1B-226E3C5705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EEE0AC0-0F9D-4448-BF66-95A9125BDBC2}" type="doc">
      <dgm:prSet loTypeId="urn:microsoft.com/office/officeart/2005/8/layout/vList3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526253-AD4B-4C67-9BE8-3302AB62CADB}">
      <dgm:prSet phldrT="[Text]" custT="1"/>
      <dgm:spPr/>
      <dgm:t>
        <a:bodyPr/>
        <a:lstStyle/>
        <a:p>
          <a:pPr algn="ctr"/>
          <a:r>
            <a:rPr lang="en-US" sz="2800" dirty="0" err="1"/>
            <a:t>Min.Max</a:t>
          </a:r>
          <a:r>
            <a:rPr lang="en-US" sz="2800" dirty="0"/>
            <a:t>: 18k, 2.5 lac</a:t>
          </a:r>
        </a:p>
      </dgm:t>
    </dgm:pt>
    <dgm:pt modelId="{CEC4DF9D-84AA-49D9-9E29-BDFCDB97E318}" type="parTrans" cxnId="{C856FF60-810B-40F6-B98C-9CD4B1561BD8}">
      <dgm:prSet/>
      <dgm:spPr/>
      <dgm:t>
        <a:bodyPr/>
        <a:lstStyle/>
        <a:p>
          <a:endParaRPr lang="en-US"/>
        </a:p>
      </dgm:t>
    </dgm:pt>
    <dgm:pt modelId="{CFD8BD5F-3B94-4502-AC3E-1A83D6A37E64}" type="sibTrans" cxnId="{C856FF60-810B-40F6-B98C-9CD4B1561BD8}">
      <dgm:prSet/>
      <dgm:spPr/>
      <dgm:t>
        <a:bodyPr/>
        <a:lstStyle/>
        <a:p>
          <a:endParaRPr lang="en-US"/>
        </a:p>
      </dgm:t>
    </dgm:pt>
    <dgm:pt modelId="{D793F75A-678D-4DE2-A9D9-CD02BE8F1EBA}">
      <dgm:prSet phldrT="[Text]" custT="1"/>
      <dgm:spPr/>
      <dgm:t>
        <a:bodyPr/>
        <a:lstStyle/>
        <a:p>
          <a:pPr algn="ctr"/>
          <a:r>
            <a:rPr lang="en-US" sz="2800" dirty="0"/>
            <a:t>Civil services- Edge</a:t>
          </a:r>
        </a:p>
      </dgm:t>
    </dgm:pt>
    <dgm:pt modelId="{8AE311EA-04DD-4B3F-8085-6A5407142F45}" type="parTrans" cxnId="{27BC6409-FC97-492F-BBB9-685BD2AE5BC8}">
      <dgm:prSet/>
      <dgm:spPr/>
      <dgm:t>
        <a:bodyPr/>
        <a:lstStyle/>
        <a:p>
          <a:endParaRPr lang="en-US"/>
        </a:p>
      </dgm:t>
    </dgm:pt>
    <dgm:pt modelId="{BE609E8C-4A82-48F4-BAD1-7B65099C4AD2}" type="sibTrans" cxnId="{27BC6409-FC97-492F-BBB9-685BD2AE5BC8}">
      <dgm:prSet/>
      <dgm:spPr/>
      <dgm:t>
        <a:bodyPr/>
        <a:lstStyle/>
        <a:p>
          <a:endParaRPr lang="en-US"/>
        </a:p>
      </dgm:t>
    </dgm:pt>
    <dgm:pt modelId="{41BCBB95-B081-496A-8157-5FFC717B7CA5}">
      <dgm:prSet phldrT="[Text]" custT="1"/>
      <dgm:spPr/>
      <dgm:t>
        <a:bodyPr/>
        <a:lstStyle/>
        <a:p>
          <a:pPr algn="ctr"/>
          <a:r>
            <a:rPr lang="en-US" sz="2800" dirty="0"/>
            <a:t>Inflation?- minor</a:t>
          </a:r>
        </a:p>
      </dgm:t>
    </dgm:pt>
    <dgm:pt modelId="{75381A16-8C26-4880-B355-3A4A1E2043AB}" type="parTrans" cxnId="{A0300286-B79C-4747-9937-D311A536DAED}">
      <dgm:prSet/>
      <dgm:spPr/>
      <dgm:t>
        <a:bodyPr/>
        <a:lstStyle/>
        <a:p>
          <a:endParaRPr lang="en-US"/>
        </a:p>
      </dgm:t>
    </dgm:pt>
    <dgm:pt modelId="{F5D82192-9FFD-4E69-BB57-2CE1DF583053}" type="sibTrans" cxnId="{A0300286-B79C-4747-9937-D311A536DAED}">
      <dgm:prSet/>
      <dgm:spPr/>
      <dgm:t>
        <a:bodyPr/>
        <a:lstStyle/>
        <a:p>
          <a:endParaRPr lang="en-US"/>
        </a:p>
      </dgm:t>
    </dgm:pt>
    <dgm:pt modelId="{8111707A-A85F-4201-AF6B-438BBAEC7E33}">
      <dgm:prSet phldrT="[Text]" custT="1"/>
      <dgm:spPr/>
      <dgm:t>
        <a:bodyPr/>
        <a:lstStyle/>
        <a:p>
          <a:pPr algn="ctr"/>
          <a:r>
            <a:rPr lang="en-US" sz="2800" dirty="0"/>
            <a:t>Defense: Lateral entry, Martyr, OROP, 2x</a:t>
          </a:r>
        </a:p>
      </dgm:t>
    </dgm:pt>
    <dgm:pt modelId="{C0EFFC3C-DDCB-4DA0-9F2C-75CB842215E7}" type="parTrans" cxnId="{C6339EBE-A221-4D8D-ADD9-8839FDC76F70}">
      <dgm:prSet/>
      <dgm:spPr/>
      <dgm:t>
        <a:bodyPr/>
        <a:lstStyle/>
        <a:p>
          <a:endParaRPr lang="en-US"/>
        </a:p>
      </dgm:t>
    </dgm:pt>
    <dgm:pt modelId="{D3B39864-9A21-418C-9FC8-AEED96D7A750}" type="sibTrans" cxnId="{C6339EBE-A221-4D8D-ADD9-8839FDC76F70}">
      <dgm:prSet/>
      <dgm:spPr/>
      <dgm:t>
        <a:bodyPr/>
        <a:lstStyle/>
        <a:p>
          <a:endParaRPr lang="en-US"/>
        </a:p>
      </dgm:t>
    </dgm:pt>
    <dgm:pt modelId="{26D105A5-EFB1-40E1-86DA-031F6CA1CF33}">
      <dgm:prSet phldrT="[Text]" custT="1"/>
      <dgm:spPr/>
      <dgm:t>
        <a:bodyPr/>
        <a:lstStyle/>
        <a:p>
          <a:pPr algn="ctr"/>
          <a:r>
            <a:rPr lang="en-US" sz="2800" dirty="0" err="1"/>
            <a:t>Kaam-chor</a:t>
          </a:r>
          <a:r>
            <a:rPr lang="en-US" sz="2800" dirty="0"/>
            <a:t>: withhold increment, pay matrix, MACP </a:t>
          </a:r>
        </a:p>
      </dgm:t>
    </dgm:pt>
    <dgm:pt modelId="{092F66C5-F916-4130-A7B9-682F1BA4B145}" type="parTrans" cxnId="{8B425BA1-D7BF-47B5-BDE3-B061974A6609}">
      <dgm:prSet/>
      <dgm:spPr/>
      <dgm:t>
        <a:bodyPr/>
        <a:lstStyle/>
        <a:p>
          <a:endParaRPr lang="en-US"/>
        </a:p>
      </dgm:t>
    </dgm:pt>
    <dgm:pt modelId="{3FA76C49-CCF0-440B-9479-40FAF5E07A99}" type="sibTrans" cxnId="{8B425BA1-D7BF-47B5-BDE3-B061974A6609}">
      <dgm:prSet/>
      <dgm:spPr/>
      <dgm:t>
        <a:bodyPr/>
        <a:lstStyle/>
        <a:p>
          <a:endParaRPr lang="en-US"/>
        </a:p>
      </dgm:t>
    </dgm:pt>
    <dgm:pt modelId="{0A014E5C-776E-4AEB-B8FB-725A8CA6DB78}">
      <dgm:prSet phldrT="[Text]" custT="1"/>
      <dgm:spPr/>
      <dgm:t>
        <a:bodyPr/>
        <a:lstStyle/>
        <a:p>
          <a:pPr algn="ctr"/>
          <a:r>
            <a:rPr lang="en-US" sz="2800" dirty="0"/>
            <a:t>Misc.: don’t appoint PC</a:t>
          </a:r>
        </a:p>
      </dgm:t>
    </dgm:pt>
    <dgm:pt modelId="{DCCD185C-18C7-4BE8-A0C1-071B83806168}" type="parTrans" cxnId="{19D7830A-F315-4AC5-8C68-D4885A5F6F52}">
      <dgm:prSet/>
      <dgm:spPr/>
      <dgm:t>
        <a:bodyPr/>
        <a:lstStyle/>
        <a:p>
          <a:endParaRPr lang="en-US"/>
        </a:p>
      </dgm:t>
    </dgm:pt>
    <dgm:pt modelId="{2B94E873-28E9-48D1-822B-A87481081F14}" type="sibTrans" cxnId="{19D7830A-F315-4AC5-8C68-D4885A5F6F52}">
      <dgm:prSet/>
      <dgm:spPr/>
      <dgm:t>
        <a:bodyPr/>
        <a:lstStyle/>
        <a:p>
          <a:endParaRPr lang="en-US"/>
        </a:p>
      </dgm:t>
    </dgm:pt>
    <dgm:pt modelId="{CE638F04-E339-464E-A869-409519202A32}" type="pres">
      <dgm:prSet presAssocID="{8EEE0AC0-0F9D-4448-BF66-95A9125BDBC2}" presName="linearFlow" presStyleCnt="0">
        <dgm:presLayoutVars>
          <dgm:dir/>
          <dgm:resizeHandles val="exact"/>
        </dgm:presLayoutVars>
      </dgm:prSet>
      <dgm:spPr/>
    </dgm:pt>
    <dgm:pt modelId="{88462E3F-D082-43FD-A185-71D4BB802A91}" type="pres">
      <dgm:prSet presAssocID="{43526253-AD4B-4C67-9BE8-3302AB62CADB}" presName="composite" presStyleCnt="0"/>
      <dgm:spPr/>
    </dgm:pt>
    <dgm:pt modelId="{876B4BCD-FAE4-46B1-A1B4-0A74D15B0FCF}" type="pres">
      <dgm:prSet presAssocID="{43526253-AD4B-4C67-9BE8-3302AB62CADB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DB39C1B-0155-42A0-BFBB-381017F488BA}" type="pres">
      <dgm:prSet presAssocID="{43526253-AD4B-4C67-9BE8-3302AB62CADB}" presName="txShp" presStyleLbl="node1" presStyleIdx="0" presStyleCnt="6">
        <dgm:presLayoutVars>
          <dgm:bulletEnabled val="1"/>
        </dgm:presLayoutVars>
      </dgm:prSet>
      <dgm:spPr/>
    </dgm:pt>
    <dgm:pt modelId="{684F5236-FE43-4F52-BCF3-B7C09F611CC6}" type="pres">
      <dgm:prSet presAssocID="{CFD8BD5F-3B94-4502-AC3E-1A83D6A37E64}" presName="spacing" presStyleCnt="0"/>
      <dgm:spPr/>
    </dgm:pt>
    <dgm:pt modelId="{23D63829-B25B-4D41-A7F5-ADB69BF561FB}" type="pres">
      <dgm:prSet presAssocID="{41BCBB95-B081-496A-8157-5FFC717B7CA5}" presName="composite" presStyleCnt="0"/>
      <dgm:spPr/>
    </dgm:pt>
    <dgm:pt modelId="{525D3059-52F2-41BC-B172-B52040D57797}" type="pres">
      <dgm:prSet presAssocID="{41BCBB95-B081-496A-8157-5FFC717B7CA5}" presName="imgShp" presStyleLbl="fgImgPlace1" presStyleIdx="1" presStyleCnt="6" custLinFactNeighborY="-192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2C140F5-EE7C-4BC5-87BD-18F2E1F38AC6}" type="pres">
      <dgm:prSet presAssocID="{41BCBB95-B081-496A-8157-5FFC717B7CA5}" presName="txShp" presStyleLbl="node1" presStyleIdx="1" presStyleCnt="6">
        <dgm:presLayoutVars>
          <dgm:bulletEnabled val="1"/>
        </dgm:presLayoutVars>
      </dgm:prSet>
      <dgm:spPr/>
    </dgm:pt>
    <dgm:pt modelId="{2FC506A0-6CEE-402D-BDDF-5E5AF78B1784}" type="pres">
      <dgm:prSet presAssocID="{F5D82192-9FFD-4E69-BB57-2CE1DF583053}" presName="spacing" presStyleCnt="0"/>
      <dgm:spPr/>
    </dgm:pt>
    <dgm:pt modelId="{B1231EA3-1A16-4FD1-9049-85BFDFAB9FF1}" type="pres">
      <dgm:prSet presAssocID="{D793F75A-678D-4DE2-A9D9-CD02BE8F1EBA}" presName="composite" presStyleCnt="0"/>
      <dgm:spPr/>
    </dgm:pt>
    <dgm:pt modelId="{FCADC703-4CA9-4028-ADD6-92ECC83E344F}" type="pres">
      <dgm:prSet presAssocID="{D793F75A-678D-4DE2-A9D9-CD02BE8F1EBA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C3FC03E-DCA8-45A5-BA47-A42467424AD1}" type="pres">
      <dgm:prSet presAssocID="{D793F75A-678D-4DE2-A9D9-CD02BE8F1EBA}" presName="txShp" presStyleLbl="node1" presStyleIdx="2" presStyleCnt="6">
        <dgm:presLayoutVars>
          <dgm:bulletEnabled val="1"/>
        </dgm:presLayoutVars>
      </dgm:prSet>
      <dgm:spPr/>
    </dgm:pt>
    <dgm:pt modelId="{0CEF539A-0691-4E78-8475-F3C9C6A0782C}" type="pres">
      <dgm:prSet presAssocID="{BE609E8C-4A82-48F4-BAD1-7B65099C4AD2}" presName="spacing" presStyleCnt="0"/>
      <dgm:spPr/>
    </dgm:pt>
    <dgm:pt modelId="{2C3924AA-1ED9-4926-A5F0-80E60A503923}" type="pres">
      <dgm:prSet presAssocID="{8111707A-A85F-4201-AF6B-438BBAEC7E33}" presName="composite" presStyleCnt="0"/>
      <dgm:spPr/>
    </dgm:pt>
    <dgm:pt modelId="{18E97249-FEE3-4CDA-A427-8BC5194F9BE7}" type="pres">
      <dgm:prSet presAssocID="{8111707A-A85F-4201-AF6B-438BBAEC7E33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03E6C2A-21C8-483A-8B1A-C5F34919B6FA}" type="pres">
      <dgm:prSet presAssocID="{8111707A-A85F-4201-AF6B-438BBAEC7E33}" presName="txShp" presStyleLbl="node1" presStyleIdx="3" presStyleCnt="6">
        <dgm:presLayoutVars>
          <dgm:bulletEnabled val="1"/>
        </dgm:presLayoutVars>
      </dgm:prSet>
      <dgm:spPr/>
    </dgm:pt>
    <dgm:pt modelId="{46C5FD55-1E8E-4D1A-BDA8-2882FE8E9F48}" type="pres">
      <dgm:prSet presAssocID="{D3B39864-9A21-418C-9FC8-AEED96D7A750}" presName="spacing" presStyleCnt="0"/>
      <dgm:spPr/>
    </dgm:pt>
    <dgm:pt modelId="{56F5C24E-EEAC-4ED8-8B61-B0D8333E4A8B}" type="pres">
      <dgm:prSet presAssocID="{26D105A5-EFB1-40E1-86DA-031F6CA1CF33}" presName="composite" presStyleCnt="0"/>
      <dgm:spPr/>
    </dgm:pt>
    <dgm:pt modelId="{49BA378B-A86B-4A7D-A57F-E9B5FADCE6B8}" type="pres">
      <dgm:prSet presAssocID="{26D105A5-EFB1-40E1-86DA-031F6CA1CF33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64A4CA7F-85F1-4651-A831-7FA127F45AB9}" type="pres">
      <dgm:prSet presAssocID="{26D105A5-EFB1-40E1-86DA-031F6CA1CF33}" presName="txShp" presStyleLbl="node1" presStyleIdx="4" presStyleCnt="6">
        <dgm:presLayoutVars>
          <dgm:bulletEnabled val="1"/>
        </dgm:presLayoutVars>
      </dgm:prSet>
      <dgm:spPr/>
    </dgm:pt>
    <dgm:pt modelId="{4EAE243B-FEBB-4EB5-A8C3-5EB68DA0D6A1}" type="pres">
      <dgm:prSet presAssocID="{3FA76C49-CCF0-440B-9479-40FAF5E07A99}" presName="spacing" presStyleCnt="0"/>
      <dgm:spPr/>
    </dgm:pt>
    <dgm:pt modelId="{C34CFE58-120E-4761-93F6-7887E32E3530}" type="pres">
      <dgm:prSet presAssocID="{0A014E5C-776E-4AEB-B8FB-725A8CA6DB78}" presName="composite" presStyleCnt="0"/>
      <dgm:spPr/>
    </dgm:pt>
    <dgm:pt modelId="{67CF9E5F-B0D2-4355-8F3E-7891B7B8952B}" type="pres">
      <dgm:prSet presAssocID="{0A014E5C-776E-4AEB-B8FB-725A8CA6DB78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97EE943-48B1-4B0E-8A1B-226E3C57057C}" type="pres">
      <dgm:prSet presAssocID="{0A014E5C-776E-4AEB-B8FB-725A8CA6DB78}" presName="txShp" presStyleLbl="node1" presStyleIdx="5" presStyleCnt="6">
        <dgm:presLayoutVars>
          <dgm:bulletEnabled val="1"/>
        </dgm:presLayoutVars>
      </dgm:prSet>
      <dgm:spPr/>
    </dgm:pt>
  </dgm:ptLst>
  <dgm:cxnLst>
    <dgm:cxn modelId="{5245A618-CE16-4A9C-8CD8-11264E3D49CC}" type="presOf" srcId="{26D105A5-EFB1-40E1-86DA-031F6CA1CF33}" destId="{64A4CA7F-85F1-4651-A831-7FA127F45AB9}" srcOrd="0" destOrd="0" presId="urn:microsoft.com/office/officeart/2005/8/layout/vList3"/>
    <dgm:cxn modelId="{A1FC2BF2-4910-4685-B9EC-AC3979AAFB09}" type="presOf" srcId="{43526253-AD4B-4C67-9BE8-3302AB62CADB}" destId="{6DB39C1B-0155-42A0-BFBB-381017F488BA}" srcOrd="0" destOrd="0" presId="urn:microsoft.com/office/officeart/2005/8/layout/vList3"/>
    <dgm:cxn modelId="{C856FF60-810B-40F6-B98C-9CD4B1561BD8}" srcId="{8EEE0AC0-0F9D-4448-BF66-95A9125BDBC2}" destId="{43526253-AD4B-4C67-9BE8-3302AB62CADB}" srcOrd="0" destOrd="0" parTransId="{CEC4DF9D-84AA-49D9-9E29-BDFCDB97E318}" sibTransId="{CFD8BD5F-3B94-4502-AC3E-1A83D6A37E64}"/>
    <dgm:cxn modelId="{982CE3AF-62D0-4D05-84F7-0A2290E91393}" type="presOf" srcId="{41BCBB95-B081-496A-8157-5FFC717B7CA5}" destId="{C2C140F5-EE7C-4BC5-87BD-18F2E1F38AC6}" srcOrd="0" destOrd="0" presId="urn:microsoft.com/office/officeart/2005/8/layout/vList3"/>
    <dgm:cxn modelId="{1254AFB1-1339-49F8-98BF-EE72B211E59D}" type="presOf" srcId="{0A014E5C-776E-4AEB-B8FB-725A8CA6DB78}" destId="{297EE943-48B1-4B0E-8A1B-226E3C57057C}" srcOrd="0" destOrd="0" presId="urn:microsoft.com/office/officeart/2005/8/layout/vList3"/>
    <dgm:cxn modelId="{19D7830A-F315-4AC5-8C68-D4885A5F6F52}" srcId="{8EEE0AC0-0F9D-4448-BF66-95A9125BDBC2}" destId="{0A014E5C-776E-4AEB-B8FB-725A8CA6DB78}" srcOrd="5" destOrd="0" parTransId="{DCCD185C-18C7-4BE8-A0C1-071B83806168}" sibTransId="{2B94E873-28E9-48D1-822B-A87481081F14}"/>
    <dgm:cxn modelId="{95BE686A-A019-49DC-A9A3-3DB1C46EC439}" type="presOf" srcId="{D793F75A-678D-4DE2-A9D9-CD02BE8F1EBA}" destId="{EC3FC03E-DCA8-45A5-BA47-A42467424AD1}" srcOrd="0" destOrd="0" presId="urn:microsoft.com/office/officeart/2005/8/layout/vList3"/>
    <dgm:cxn modelId="{5C731909-23CB-487A-B7BA-05D61C6FC72E}" type="presOf" srcId="{8111707A-A85F-4201-AF6B-438BBAEC7E33}" destId="{403E6C2A-21C8-483A-8B1A-C5F34919B6FA}" srcOrd="0" destOrd="0" presId="urn:microsoft.com/office/officeart/2005/8/layout/vList3"/>
    <dgm:cxn modelId="{1DDFCF53-5315-42A4-BA91-A6585B724CF2}" type="presOf" srcId="{8EEE0AC0-0F9D-4448-BF66-95A9125BDBC2}" destId="{CE638F04-E339-464E-A869-409519202A32}" srcOrd="0" destOrd="0" presId="urn:microsoft.com/office/officeart/2005/8/layout/vList3"/>
    <dgm:cxn modelId="{A0300286-B79C-4747-9937-D311A536DAED}" srcId="{8EEE0AC0-0F9D-4448-BF66-95A9125BDBC2}" destId="{41BCBB95-B081-496A-8157-5FFC717B7CA5}" srcOrd="1" destOrd="0" parTransId="{75381A16-8C26-4880-B355-3A4A1E2043AB}" sibTransId="{F5D82192-9FFD-4E69-BB57-2CE1DF583053}"/>
    <dgm:cxn modelId="{27BC6409-FC97-492F-BBB9-685BD2AE5BC8}" srcId="{8EEE0AC0-0F9D-4448-BF66-95A9125BDBC2}" destId="{D793F75A-678D-4DE2-A9D9-CD02BE8F1EBA}" srcOrd="2" destOrd="0" parTransId="{8AE311EA-04DD-4B3F-8085-6A5407142F45}" sibTransId="{BE609E8C-4A82-48F4-BAD1-7B65099C4AD2}"/>
    <dgm:cxn modelId="{8B425BA1-D7BF-47B5-BDE3-B061974A6609}" srcId="{8EEE0AC0-0F9D-4448-BF66-95A9125BDBC2}" destId="{26D105A5-EFB1-40E1-86DA-031F6CA1CF33}" srcOrd="4" destOrd="0" parTransId="{092F66C5-F916-4130-A7B9-682F1BA4B145}" sibTransId="{3FA76C49-CCF0-440B-9479-40FAF5E07A99}"/>
    <dgm:cxn modelId="{C6339EBE-A221-4D8D-ADD9-8839FDC76F70}" srcId="{8EEE0AC0-0F9D-4448-BF66-95A9125BDBC2}" destId="{8111707A-A85F-4201-AF6B-438BBAEC7E33}" srcOrd="3" destOrd="0" parTransId="{C0EFFC3C-DDCB-4DA0-9F2C-75CB842215E7}" sibTransId="{D3B39864-9A21-418C-9FC8-AEED96D7A750}"/>
    <dgm:cxn modelId="{8A819365-079B-4D05-8223-275FA2A68837}" type="presParOf" srcId="{CE638F04-E339-464E-A869-409519202A32}" destId="{88462E3F-D082-43FD-A185-71D4BB802A91}" srcOrd="0" destOrd="0" presId="urn:microsoft.com/office/officeart/2005/8/layout/vList3"/>
    <dgm:cxn modelId="{118A85BD-ED2D-41BC-8B71-7B81B134ABE9}" type="presParOf" srcId="{88462E3F-D082-43FD-A185-71D4BB802A91}" destId="{876B4BCD-FAE4-46B1-A1B4-0A74D15B0FCF}" srcOrd="0" destOrd="0" presId="urn:microsoft.com/office/officeart/2005/8/layout/vList3"/>
    <dgm:cxn modelId="{C67F1DAB-215B-4895-8C71-D6A63ED72137}" type="presParOf" srcId="{88462E3F-D082-43FD-A185-71D4BB802A91}" destId="{6DB39C1B-0155-42A0-BFBB-381017F488BA}" srcOrd="1" destOrd="0" presId="urn:microsoft.com/office/officeart/2005/8/layout/vList3"/>
    <dgm:cxn modelId="{AD806615-0E38-4AA3-BAF7-C7E1F8DC3D41}" type="presParOf" srcId="{CE638F04-E339-464E-A869-409519202A32}" destId="{684F5236-FE43-4F52-BCF3-B7C09F611CC6}" srcOrd="1" destOrd="0" presId="urn:microsoft.com/office/officeart/2005/8/layout/vList3"/>
    <dgm:cxn modelId="{F2AE4EBC-1AC5-4246-8537-DC90673A8F84}" type="presParOf" srcId="{CE638F04-E339-464E-A869-409519202A32}" destId="{23D63829-B25B-4D41-A7F5-ADB69BF561FB}" srcOrd="2" destOrd="0" presId="urn:microsoft.com/office/officeart/2005/8/layout/vList3"/>
    <dgm:cxn modelId="{51A832A9-4796-486A-BE98-1708E3108D3C}" type="presParOf" srcId="{23D63829-B25B-4D41-A7F5-ADB69BF561FB}" destId="{525D3059-52F2-41BC-B172-B52040D57797}" srcOrd="0" destOrd="0" presId="urn:microsoft.com/office/officeart/2005/8/layout/vList3"/>
    <dgm:cxn modelId="{5FC8D8A9-83F2-4CF3-AB15-24DFC4F3C6D2}" type="presParOf" srcId="{23D63829-B25B-4D41-A7F5-ADB69BF561FB}" destId="{C2C140F5-EE7C-4BC5-87BD-18F2E1F38AC6}" srcOrd="1" destOrd="0" presId="urn:microsoft.com/office/officeart/2005/8/layout/vList3"/>
    <dgm:cxn modelId="{1E7061E7-CB7C-45CD-8019-D99400ECDFCB}" type="presParOf" srcId="{CE638F04-E339-464E-A869-409519202A32}" destId="{2FC506A0-6CEE-402D-BDDF-5E5AF78B1784}" srcOrd="3" destOrd="0" presId="urn:microsoft.com/office/officeart/2005/8/layout/vList3"/>
    <dgm:cxn modelId="{7DB34055-0053-4E7F-BD57-8C8D29DC8333}" type="presParOf" srcId="{CE638F04-E339-464E-A869-409519202A32}" destId="{B1231EA3-1A16-4FD1-9049-85BFDFAB9FF1}" srcOrd="4" destOrd="0" presId="urn:microsoft.com/office/officeart/2005/8/layout/vList3"/>
    <dgm:cxn modelId="{4008C553-F9C7-4570-8E1D-634B3784CE39}" type="presParOf" srcId="{B1231EA3-1A16-4FD1-9049-85BFDFAB9FF1}" destId="{FCADC703-4CA9-4028-ADD6-92ECC83E344F}" srcOrd="0" destOrd="0" presId="urn:microsoft.com/office/officeart/2005/8/layout/vList3"/>
    <dgm:cxn modelId="{E0747418-A578-440F-914D-442C02246B57}" type="presParOf" srcId="{B1231EA3-1A16-4FD1-9049-85BFDFAB9FF1}" destId="{EC3FC03E-DCA8-45A5-BA47-A42467424AD1}" srcOrd="1" destOrd="0" presId="urn:microsoft.com/office/officeart/2005/8/layout/vList3"/>
    <dgm:cxn modelId="{257CF3A2-7C38-4F7C-8B48-A686D870F255}" type="presParOf" srcId="{CE638F04-E339-464E-A869-409519202A32}" destId="{0CEF539A-0691-4E78-8475-F3C9C6A0782C}" srcOrd="5" destOrd="0" presId="urn:microsoft.com/office/officeart/2005/8/layout/vList3"/>
    <dgm:cxn modelId="{718E34CB-CEF2-44DE-A529-35AA53C72ABA}" type="presParOf" srcId="{CE638F04-E339-464E-A869-409519202A32}" destId="{2C3924AA-1ED9-4926-A5F0-80E60A503923}" srcOrd="6" destOrd="0" presId="urn:microsoft.com/office/officeart/2005/8/layout/vList3"/>
    <dgm:cxn modelId="{B6B64379-A56A-4BA5-B97B-42DCDF02A451}" type="presParOf" srcId="{2C3924AA-1ED9-4926-A5F0-80E60A503923}" destId="{18E97249-FEE3-4CDA-A427-8BC5194F9BE7}" srcOrd="0" destOrd="0" presId="urn:microsoft.com/office/officeart/2005/8/layout/vList3"/>
    <dgm:cxn modelId="{6F000E4B-29AB-487B-BF7E-7B005B3CBED9}" type="presParOf" srcId="{2C3924AA-1ED9-4926-A5F0-80E60A503923}" destId="{403E6C2A-21C8-483A-8B1A-C5F34919B6FA}" srcOrd="1" destOrd="0" presId="urn:microsoft.com/office/officeart/2005/8/layout/vList3"/>
    <dgm:cxn modelId="{77B8CCE0-B116-454B-A4DE-3C408AF9C5CB}" type="presParOf" srcId="{CE638F04-E339-464E-A869-409519202A32}" destId="{46C5FD55-1E8E-4D1A-BDA8-2882FE8E9F48}" srcOrd="7" destOrd="0" presId="urn:microsoft.com/office/officeart/2005/8/layout/vList3"/>
    <dgm:cxn modelId="{F5503156-1B57-441C-AA55-5B7CE031FC9A}" type="presParOf" srcId="{CE638F04-E339-464E-A869-409519202A32}" destId="{56F5C24E-EEAC-4ED8-8B61-B0D8333E4A8B}" srcOrd="8" destOrd="0" presId="urn:microsoft.com/office/officeart/2005/8/layout/vList3"/>
    <dgm:cxn modelId="{4A148742-32FE-4012-8BAD-226F7A35C2BC}" type="presParOf" srcId="{56F5C24E-EEAC-4ED8-8B61-B0D8333E4A8B}" destId="{49BA378B-A86B-4A7D-A57F-E9B5FADCE6B8}" srcOrd="0" destOrd="0" presId="urn:microsoft.com/office/officeart/2005/8/layout/vList3"/>
    <dgm:cxn modelId="{C07CAF88-0882-4F01-AE59-D10EA800D1D1}" type="presParOf" srcId="{56F5C24E-EEAC-4ED8-8B61-B0D8333E4A8B}" destId="{64A4CA7F-85F1-4651-A831-7FA127F45AB9}" srcOrd="1" destOrd="0" presId="urn:microsoft.com/office/officeart/2005/8/layout/vList3"/>
    <dgm:cxn modelId="{6084125D-9FC4-4ACF-A0A2-B27F3CA524D5}" type="presParOf" srcId="{CE638F04-E339-464E-A869-409519202A32}" destId="{4EAE243B-FEBB-4EB5-A8C3-5EB68DA0D6A1}" srcOrd="9" destOrd="0" presId="urn:microsoft.com/office/officeart/2005/8/layout/vList3"/>
    <dgm:cxn modelId="{F20154DD-5DCC-458B-96E6-395D8FD51C08}" type="presParOf" srcId="{CE638F04-E339-464E-A869-409519202A32}" destId="{C34CFE58-120E-4761-93F6-7887E32E3530}" srcOrd="10" destOrd="0" presId="urn:microsoft.com/office/officeart/2005/8/layout/vList3"/>
    <dgm:cxn modelId="{5B85DF93-6EA0-492B-9AD5-D0A97CAEA4C6}" type="presParOf" srcId="{C34CFE58-120E-4761-93F6-7887E32E3530}" destId="{67CF9E5F-B0D2-4355-8F3E-7891B7B8952B}" srcOrd="0" destOrd="0" presId="urn:microsoft.com/office/officeart/2005/8/layout/vList3"/>
    <dgm:cxn modelId="{4144273E-3067-46E2-9126-5EC0EA8970A4}" type="presParOf" srcId="{C34CFE58-120E-4761-93F6-7887E32E3530}" destId="{297EE943-48B1-4B0E-8A1B-226E3C5705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65423A1-4C29-49C8-BD87-7CDB722D5D53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AD78A2-D60D-4803-AA70-46684879AEDB}">
      <dgm:prSet phldrT="[Text]" custT="1"/>
      <dgm:spPr/>
      <dgm:t>
        <a:bodyPr/>
        <a:lstStyle/>
        <a:p>
          <a:r>
            <a:rPr lang="en-US" sz="2000" dirty="0"/>
            <a:t>Fiscal Capacity</a:t>
          </a:r>
        </a:p>
      </dgm:t>
    </dgm:pt>
    <dgm:pt modelId="{69B1D117-B00B-483A-A146-2A60AE865E43}" type="parTrans" cxnId="{FF4A9802-C324-48D3-99BD-114F429214C9}">
      <dgm:prSet/>
      <dgm:spPr/>
      <dgm:t>
        <a:bodyPr/>
        <a:lstStyle/>
        <a:p>
          <a:endParaRPr lang="en-US" sz="2000"/>
        </a:p>
      </dgm:t>
    </dgm:pt>
    <dgm:pt modelId="{82021312-A673-48E0-88A5-B093CF32CFFA}" type="sibTrans" cxnId="{FF4A9802-C324-48D3-99BD-114F429214C9}">
      <dgm:prSet/>
      <dgm:spPr/>
      <dgm:t>
        <a:bodyPr/>
        <a:lstStyle/>
        <a:p>
          <a:endParaRPr lang="en-US" sz="2000"/>
        </a:p>
      </dgm:t>
    </dgm:pt>
    <dgm:pt modelId="{FB211D6F-3EB4-485C-AAA0-2ADD75BC99D1}">
      <dgm:prSet phldrT="[Text]" custT="1"/>
      <dgm:spPr/>
      <dgm:t>
        <a:bodyPr/>
        <a:lstStyle/>
        <a:p>
          <a:r>
            <a:rPr lang="en-US" sz="2000" dirty="0"/>
            <a:t>Taxation</a:t>
          </a:r>
        </a:p>
      </dgm:t>
    </dgm:pt>
    <dgm:pt modelId="{00FB99BC-43EF-485F-B48B-2ECA903EBC75}" type="parTrans" cxnId="{705281F9-9087-4C69-9641-BF684817580C}">
      <dgm:prSet/>
      <dgm:spPr/>
      <dgm:t>
        <a:bodyPr/>
        <a:lstStyle/>
        <a:p>
          <a:endParaRPr lang="en-US" sz="2000"/>
        </a:p>
      </dgm:t>
    </dgm:pt>
    <dgm:pt modelId="{A2E542D5-0B56-45B2-AC41-A5E19B1370E3}" type="sibTrans" cxnId="{705281F9-9087-4C69-9641-BF684817580C}">
      <dgm:prSet/>
      <dgm:spPr/>
      <dgm:t>
        <a:bodyPr/>
        <a:lstStyle/>
        <a:p>
          <a:endParaRPr lang="en-US" sz="2000"/>
        </a:p>
      </dgm:t>
    </dgm:pt>
    <dgm:pt modelId="{429B47FB-74D7-4D19-A4F9-2AF686DAEFC4}">
      <dgm:prSet phldrT="[Text]" custT="1"/>
      <dgm:spPr/>
      <dgm:t>
        <a:bodyPr/>
        <a:lstStyle/>
        <a:p>
          <a:r>
            <a:rPr lang="en-US" sz="2000" dirty="0"/>
            <a:t>Subsidies- can’t jam everything</a:t>
          </a:r>
        </a:p>
      </dgm:t>
    </dgm:pt>
    <dgm:pt modelId="{36D684C8-CDCD-4086-B85D-583838366C3B}" type="parTrans" cxnId="{C9B5B8F6-F8E3-44BB-9745-35400B2B429C}">
      <dgm:prSet/>
      <dgm:spPr/>
      <dgm:t>
        <a:bodyPr/>
        <a:lstStyle/>
        <a:p>
          <a:endParaRPr lang="en-US" sz="2000"/>
        </a:p>
      </dgm:t>
    </dgm:pt>
    <dgm:pt modelId="{C42D103F-04E6-4B87-BC98-1F1E2E6E77EC}" type="sibTrans" cxnId="{C9B5B8F6-F8E3-44BB-9745-35400B2B429C}">
      <dgm:prSet/>
      <dgm:spPr/>
      <dgm:t>
        <a:bodyPr/>
        <a:lstStyle/>
        <a:p>
          <a:endParaRPr lang="en-US" sz="2000"/>
        </a:p>
      </dgm:t>
    </dgm:pt>
    <dgm:pt modelId="{0D335347-6D67-482B-A79C-1DB57479E501}">
      <dgm:prSet phldrT="[Text]" custT="1"/>
      <dgm:spPr/>
      <dgm:t>
        <a:bodyPr/>
        <a:lstStyle/>
        <a:p>
          <a:r>
            <a:rPr lang="en-US" sz="2000" dirty="0"/>
            <a:t>Disinvestment</a:t>
          </a:r>
        </a:p>
      </dgm:t>
    </dgm:pt>
    <dgm:pt modelId="{75871044-6A28-4DB5-B20C-00C00D85169E}" type="parTrans" cxnId="{AB7B424D-0808-42CB-812C-FDDE4494E79B}">
      <dgm:prSet/>
      <dgm:spPr/>
      <dgm:t>
        <a:bodyPr/>
        <a:lstStyle/>
        <a:p>
          <a:endParaRPr lang="en-US" sz="2000"/>
        </a:p>
      </dgm:t>
    </dgm:pt>
    <dgm:pt modelId="{80C44D8E-3193-4EFF-8F57-9635B6FF7DD0}" type="sibTrans" cxnId="{AB7B424D-0808-42CB-812C-FDDE4494E79B}">
      <dgm:prSet/>
      <dgm:spPr/>
      <dgm:t>
        <a:bodyPr/>
        <a:lstStyle/>
        <a:p>
          <a:endParaRPr lang="en-US" sz="2000"/>
        </a:p>
      </dgm:t>
    </dgm:pt>
    <dgm:pt modelId="{6027947C-2D06-4959-920E-C4EBEA4AC1F7}">
      <dgm:prSet phldrT="[Text]" custT="1"/>
      <dgm:spPr/>
      <dgm:t>
        <a:bodyPr/>
        <a:lstStyle/>
        <a:p>
          <a:r>
            <a:rPr lang="en-US" sz="2000" dirty="0"/>
            <a:t>CSS </a:t>
          </a:r>
          <a:r>
            <a:rPr lang="en-US" sz="2000" dirty="0" err="1"/>
            <a:t>Restr</a:t>
          </a:r>
          <a:r>
            <a:rPr lang="en-US" sz="2000" dirty="0"/>
            <a:t>.</a:t>
          </a:r>
        </a:p>
      </dgm:t>
    </dgm:pt>
    <dgm:pt modelId="{62D226F7-AF1E-49C3-A8B4-E5F2FF382729}" type="parTrans" cxnId="{D695A1D2-C594-4374-840E-BF2617F0FABD}">
      <dgm:prSet/>
      <dgm:spPr/>
      <dgm:t>
        <a:bodyPr/>
        <a:lstStyle/>
        <a:p>
          <a:endParaRPr lang="en-US" sz="2000"/>
        </a:p>
      </dgm:t>
    </dgm:pt>
    <dgm:pt modelId="{7E3DA230-D7C1-4F6F-958C-8CB2A4D53F66}" type="sibTrans" cxnId="{D695A1D2-C594-4374-840E-BF2617F0FABD}">
      <dgm:prSet/>
      <dgm:spPr/>
      <dgm:t>
        <a:bodyPr/>
        <a:lstStyle/>
        <a:p>
          <a:endParaRPr lang="en-US" sz="2000"/>
        </a:p>
      </dgm:t>
    </dgm:pt>
    <dgm:pt modelId="{641DF364-ADFE-488B-98E5-52D5BDA17E46}">
      <dgm:prSet phldrT="[Text]" custT="1"/>
      <dgm:spPr/>
      <dgm:t>
        <a:bodyPr/>
        <a:lstStyle/>
        <a:p>
          <a:r>
            <a:rPr lang="en-US" sz="2000" dirty="0"/>
            <a:t>7</a:t>
          </a:r>
          <a:r>
            <a:rPr lang="en-US" sz="2000" baseline="30000" dirty="0"/>
            <a:t>th</a:t>
          </a:r>
          <a:r>
            <a:rPr lang="en-US" sz="2000" dirty="0"/>
            <a:t> PC</a:t>
          </a:r>
        </a:p>
      </dgm:t>
    </dgm:pt>
    <dgm:pt modelId="{813AF941-0CA9-4E70-ABBF-E3CF8D4259B8}" type="parTrans" cxnId="{F17BB65F-DD65-493B-B62E-9653A2A592F4}">
      <dgm:prSet/>
      <dgm:spPr/>
      <dgm:t>
        <a:bodyPr/>
        <a:lstStyle/>
        <a:p>
          <a:endParaRPr lang="en-US"/>
        </a:p>
      </dgm:t>
    </dgm:pt>
    <dgm:pt modelId="{3A676B78-0DBD-4209-A2F3-0601C7178D0E}" type="sibTrans" cxnId="{F17BB65F-DD65-493B-B62E-9653A2A592F4}">
      <dgm:prSet/>
      <dgm:spPr/>
      <dgm:t>
        <a:bodyPr/>
        <a:lstStyle/>
        <a:p>
          <a:endParaRPr lang="en-US"/>
        </a:p>
      </dgm:t>
    </dgm:pt>
    <dgm:pt modelId="{74108E37-9BA8-4037-B9F3-7B12C8E1302C}" type="pres">
      <dgm:prSet presAssocID="{165423A1-4C29-49C8-BD87-7CDB722D5D53}" presName="Name0" presStyleCnt="0">
        <dgm:presLayoutVars>
          <dgm:chMax/>
          <dgm:chPref/>
          <dgm:dir/>
        </dgm:presLayoutVars>
      </dgm:prSet>
      <dgm:spPr/>
    </dgm:pt>
    <dgm:pt modelId="{F84048A2-C3FA-4FD8-B6C3-5FCDAE7DD294}" type="pres">
      <dgm:prSet presAssocID="{49AD78A2-D60D-4803-AA70-46684879AEDB}" presName="composite" presStyleCnt="0">
        <dgm:presLayoutVars>
          <dgm:chMax val="1"/>
          <dgm:chPref val="1"/>
        </dgm:presLayoutVars>
      </dgm:prSet>
      <dgm:spPr/>
    </dgm:pt>
    <dgm:pt modelId="{B946CFDB-4D10-4008-B69F-CA1E05CFCB31}" type="pres">
      <dgm:prSet presAssocID="{49AD78A2-D60D-4803-AA70-46684879AEDB}" presName="Accent" presStyleLbl="trAlignAcc1" presStyleIdx="0" presStyleCnt="6">
        <dgm:presLayoutVars>
          <dgm:chMax val="0"/>
          <dgm:chPref val="0"/>
        </dgm:presLayoutVars>
      </dgm:prSet>
      <dgm:spPr/>
    </dgm:pt>
    <dgm:pt modelId="{3F91F61A-724B-4ABF-AB08-385E2B397923}" type="pres">
      <dgm:prSet presAssocID="{49AD78A2-D60D-4803-AA70-46684879AEDB}" presName="Image" presStyleLbl="alignImgPlace1" presStyleIdx="0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E229095-407A-4957-8DCC-9BE65129CCC1}" type="pres">
      <dgm:prSet presAssocID="{49AD78A2-D60D-4803-AA70-46684879AEDB}" presName="ChildComposite" presStyleCnt="0"/>
      <dgm:spPr/>
    </dgm:pt>
    <dgm:pt modelId="{A1E4B9FD-AEEA-494E-90D1-469648DB3A69}" type="pres">
      <dgm:prSet presAssocID="{49AD78A2-D60D-4803-AA70-46684879AED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12C1DD-4ADF-4A5A-9D04-FFD9E6DECB4B}" type="pres">
      <dgm:prSet presAssocID="{49AD78A2-D60D-4803-AA70-46684879AEDB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6EF6A20D-725A-487F-B12F-14B32A3B10C6}" type="pres">
      <dgm:prSet presAssocID="{82021312-A673-48E0-88A5-B093CF32CFFA}" presName="sibTrans" presStyleCnt="0"/>
      <dgm:spPr/>
    </dgm:pt>
    <dgm:pt modelId="{D68E4B4F-F85E-438D-8A90-26E01725E4C2}" type="pres">
      <dgm:prSet presAssocID="{FB211D6F-3EB4-485C-AAA0-2ADD75BC99D1}" presName="composite" presStyleCnt="0">
        <dgm:presLayoutVars>
          <dgm:chMax val="1"/>
          <dgm:chPref val="1"/>
        </dgm:presLayoutVars>
      </dgm:prSet>
      <dgm:spPr/>
    </dgm:pt>
    <dgm:pt modelId="{B586FA68-1228-4B5D-B9A9-5507B76BD35C}" type="pres">
      <dgm:prSet presAssocID="{FB211D6F-3EB4-485C-AAA0-2ADD75BC99D1}" presName="Accent" presStyleLbl="trAlignAcc1" presStyleIdx="1" presStyleCnt="6">
        <dgm:presLayoutVars>
          <dgm:chMax val="0"/>
          <dgm:chPref val="0"/>
        </dgm:presLayoutVars>
      </dgm:prSet>
      <dgm:spPr/>
    </dgm:pt>
    <dgm:pt modelId="{279BCD45-6413-45CF-BDB2-CF676CDF93CF}" type="pres">
      <dgm:prSet presAssocID="{FB211D6F-3EB4-485C-AAA0-2ADD75BC99D1}" presName="Image" presStyleLbl="alignImgPlace1" presStyleIdx="1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A76C688-7432-498C-AED1-0C86FC7037A7}" type="pres">
      <dgm:prSet presAssocID="{FB211D6F-3EB4-485C-AAA0-2ADD75BC99D1}" presName="ChildComposite" presStyleCnt="0"/>
      <dgm:spPr/>
    </dgm:pt>
    <dgm:pt modelId="{F62B1BC2-F44C-484D-B286-CDB1F792CBDC}" type="pres">
      <dgm:prSet presAssocID="{FB211D6F-3EB4-485C-AAA0-2ADD75BC99D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51E8629-7F04-4109-B98D-7306F6E64CF4}" type="pres">
      <dgm:prSet presAssocID="{FB211D6F-3EB4-485C-AAA0-2ADD75BC99D1}" presName="Parent" presStyleLbl="revTx" presStyleIdx="1" presStyleCnt="6">
        <dgm:presLayoutVars>
          <dgm:chMax val="1"/>
          <dgm:chPref val="0"/>
          <dgm:bulletEnabled val="1"/>
        </dgm:presLayoutVars>
      </dgm:prSet>
      <dgm:spPr/>
    </dgm:pt>
    <dgm:pt modelId="{38111A53-28CF-4D7A-BE1C-64F40DAD7C18}" type="pres">
      <dgm:prSet presAssocID="{A2E542D5-0B56-45B2-AC41-A5E19B1370E3}" presName="sibTrans" presStyleCnt="0"/>
      <dgm:spPr/>
    </dgm:pt>
    <dgm:pt modelId="{B6880FBE-152D-46D3-939C-79C586D4F610}" type="pres">
      <dgm:prSet presAssocID="{641DF364-ADFE-488B-98E5-52D5BDA17E46}" presName="composite" presStyleCnt="0">
        <dgm:presLayoutVars>
          <dgm:chMax val="1"/>
          <dgm:chPref val="1"/>
        </dgm:presLayoutVars>
      </dgm:prSet>
      <dgm:spPr/>
    </dgm:pt>
    <dgm:pt modelId="{4F811F0B-D342-4BE7-B17F-BFA2A44FB6F8}" type="pres">
      <dgm:prSet presAssocID="{641DF364-ADFE-488B-98E5-52D5BDA17E46}" presName="Accent" presStyleLbl="trAlignAcc1" presStyleIdx="2" presStyleCnt="6">
        <dgm:presLayoutVars>
          <dgm:chMax val="0"/>
          <dgm:chPref val="0"/>
        </dgm:presLayoutVars>
      </dgm:prSet>
      <dgm:spPr/>
    </dgm:pt>
    <dgm:pt modelId="{BBECABF5-D346-47B2-9319-9C1EB0140DC6}" type="pres">
      <dgm:prSet presAssocID="{641DF364-ADFE-488B-98E5-52D5BDA17E46}" presName="Image" presStyleLbl="alignImgPlace1" presStyleIdx="2" presStyleCnt="6" custScaleX="8976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B3BE956-562A-4A1F-96C4-2D26DD639B42}" type="pres">
      <dgm:prSet presAssocID="{641DF364-ADFE-488B-98E5-52D5BDA17E46}" presName="ChildComposite" presStyleCnt="0"/>
      <dgm:spPr/>
    </dgm:pt>
    <dgm:pt modelId="{77AF5D3D-CF31-41C9-AEFA-F59F0E905C63}" type="pres">
      <dgm:prSet presAssocID="{641DF364-ADFE-488B-98E5-52D5BDA17E4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61C4B46-7511-468F-95DD-B622C7A49096}" type="pres">
      <dgm:prSet presAssocID="{641DF364-ADFE-488B-98E5-52D5BDA17E46}" presName="Parent" presStyleLbl="revTx" presStyleIdx="2" presStyleCnt="6">
        <dgm:presLayoutVars>
          <dgm:chMax val="1"/>
          <dgm:chPref val="0"/>
          <dgm:bulletEnabled val="1"/>
        </dgm:presLayoutVars>
      </dgm:prSet>
      <dgm:spPr/>
    </dgm:pt>
    <dgm:pt modelId="{4598FA4B-A903-4219-924A-BFBF4AE3D505}" type="pres">
      <dgm:prSet presAssocID="{3A676B78-0DBD-4209-A2F3-0601C7178D0E}" presName="sibTrans" presStyleCnt="0"/>
      <dgm:spPr/>
    </dgm:pt>
    <dgm:pt modelId="{611C023F-4AAC-496D-B54F-E6EF6D7D819F}" type="pres">
      <dgm:prSet presAssocID="{429B47FB-74D7-4D19-A4F9-2AF686DAEFC4}" presName="composite" presStyleCnt="0">
        <dgm:presLayoutVars>
          <dgm:chMax val="1"/>
          <dgm:chPref val="1"/>
        </dgm:presLayoutVars>
      </dgm:prSet>
      <dgm:spPr/>
    </dgm:pt>
    <dgm:pt modelId="{75277F08-746F-4AB5-B3DE-B6305E109D3E}" type="pres">
      <dgm:prSet presAssocID="{429B47FB-74D7-4D19-A4F9-2AF686DAEFC4}" presName="Accent" presStyleLbl="trAlignAcc1" presStyleIdx="3" presStyleCnt="6">
        <dgm:presLayoutVars>
          <dgm:chMax val="0"/>
          <dgm:chPref val="0"/>
        </dgm:presLayoutVars>
      </dgm:prSet>
      <dgm:spPr/>
    </dgm:pt>
    <dgm:pt modelId="{908F1757-3F55-48BC-A0C9-18D6A1260B29}" type="pres">
      <dgm:prSet presAssocID="{429B47FB-74D7-4D19-A4F9-2AF686DAEFC4}" presName="Image" presStyleLbl="alignImgPlace1" presStyleIdx="3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ED566CA-064A-475A-BD2F-7B837B9D0C30}" type="pres">
      <dgm:prSet presAssocID="{429B47FB-74D7-4D19-A4F9-2AF686DAEFC4}" presName="ChildComposite" presStyleCnt="0"/>
      <dgm:spPr/>
    </dgm:pt>
    <dgm:pt modelId="{F63A3C67-9EE4-4818-96A7-564A473698E5}" type="pres">
      <dgm:prSet presAssocID="{429B47FB-74D7-4D19-A4F9-2AF686DAEFC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1982DAF-099B-4C5C-A0A4-6ED43BE08DEE}" type="pres">
      <dgm:prSet presAssocID="{429B47FB-74D7-4D19-A4F9-2AF686DAEFC4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210DE283-0B18-4032-8DC5-6CBC665B63F7}" type="pres">
      <dgm:prSet presAssocID="{C42D103F-04E6-4B87-BC98-1F1E2E6E77EC}" presName="sibTrans" presStyleCnt="0"/>
      <dgm:spPr/>
    </dgm:pt>
    <dgm:pt modelId="{D2EA9452-C047-494B-AE99-6BB063246867}" type="pres">
      <dgm:prSet presAssocID="{0D335347-6D67-482B-A79C-1DB57479E501}" presName="composite" presStyleCnt="0">
        <dgm:presLayoutVars>
          <dgm:chMax val="1"/>
          <dgm:chPref val="1"/>
        </dgm:presLayoutVars>
      </dgm:prSet>
      <dgm:spPr/>
    </dgm:pt>
    <dgm:pt modelId="{A571F3DF-15F2-4484-85EA-04CD44F944F4}" type="pres">
      <dgm:prSet presAssocID="{0D335347-6D67-482B-A79C-1DB57479E501}" presName="Accent" presStyleLbl="trAlignAcc1" presStyleIdx="4" presStyleCnt="6">
        <dgm:presLayoutVars>
          <dgm:chMax val="0"/>
          <dgm:chPref val="0"/>
        </dgm:presLayoutVars>
      </dgm:prSet>
      <dgm:spPr/>
    </dgm:pt>
    <dgm:pt modelId="{7F8D6833-9CB0-4AE7-8B42-DA639EA3B472}" type="pres">
      <dgm:prSet presAssocID="{0D335347-6D67-482B-A79C-1DB57479E501}" presName="Image" presStyleLbl="alignImgPlace1" presStyleIdx="4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19BE2CF7-9314-4C2D-AA2F-39BA5DBCD5FA}" type="pres">
      <dgm:prSet presAssocID="{0D335347-6D67-482B-A79C-1DB57479E501}" presName="ChildComposite" presStyleCnt="0"/>
      <dgm:spPr/>
    </dgm:pt>
    <dgm:pt modelId="{EF3678D9-A1C0-402C-8945-C30CCA83BF79}" type="pres">
      <dgm:prSet presAssocID="{0D335347-6D67-482B-A79C-1DB57479E50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D13AAD-CDC6-4584-B194-160327A96606}" type="pres">
      <dgm:prSet presAssocID="{0D335347-6D67-482B-A79C-1DB57479E501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1E76C155-4B1A-45E6-940C-909FE1562973}" type="pres">
      <dgm:prSet presAssocID="{80C44D8E-3193-4EFF-8F57-9635B6FF7DD0}" presName="sibTrans" presStyleCnt="0"/>
      <dgm:spPr/>
    </dgm:pt>
    <dgm:pt modelId="{D62D3937-7045-41AA-832A-24D7CDFA36B9}" type="pres">
      <dgm:prSet presAssocID="{6027947C-2D06-4959-920E-C4EBEA4AC1F7}" presName="composite" presStyleCnt="0">
        <dgm:presLayoutVars>
          <dgm:chMax val="1"/>
          <dgm:chPref val="1"/>
        </dgm:presLayoutVars>
      </dgm:prSet>
      <dgm:spPr/>
    </dgm:pt>
    <dgm:pt modelId="{73EB0991-84D1-4422-B816-69E0B55773E1}" type="pres">
      <dgm:prSet presAssocID="{6027947C-2D06-4959-920E-C4EBEA4AC1F7}" presName="Accent" presStyleLbl="trAlignAcc1" presStyleIdx="5" presStyleCnt="6">
        <dgm:presLayoutVars>
          <dgm:chMax val="0"/>
          <dgm:chPref val="0"/>
        </dgm:presLayoutVars>
      </dgm:prSet>
      <dgm:spPr/>
    </dgm:pt>
    <dgm:pt modelId="{C5F8497A-C764-431E-9281-240C70AF1AAE}" type="pres">
      <dgm:prSet presAssocID="{6027947C-2D06-4959-920E-C4EBEA4AC1F7}" presName="Image" presStyleLbl="alignImgPlace1" presStyleIdx="5" presStyleCnt="6" custScaleX="83583" custLinFactNeighborY="337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EA4BDACD-8CBA-4E67-AD60-B9BEEFFB2EA1}" type="pres">
      <dgm:prSet presAssocID="{6027947C-2D06-4959-920E-C4EBEA4AC1F7}" presName="ChildComposite" presStyleCnt="0"/>
      <dgm:spPr/>
    </dgm:pt>
    <dgm:pt modelId="{7791147E-CC46-48B2-9902-015018973996}" type="pres">
      <dgm:prSet presAssocID="{6027947C-2D06-4959-920E-C4EBEA4AC1F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88C227D-E33D-410B-A51D-CEE077A7B6A6}" type="pres">
      <dgm:prSet presAssocID="{6027947C-2D06-4959-920E-C4EBEA4AC1F7}" presName="Parent" presStyleLbl="revTx" presStyleIdx="5" presStyleCnt="6">
        <dgm:presLayoutVars>
          <dgm:chMax val="1"/>
          <dgm:chPref val="0"/>
          <dgm:bulletEnabled val="1"/>
        </dgm:presLayoutVars>
      </dgm:prSet>
      <dgm:spPr/>
    </dgm:pt>
  </dgm:ptLst>
  <dgm:cxnLst>
    <dgm:cxn modelId="{705281F9-9087-4C69-9641-BF684817580C}" srcId="{165423A1-4C29-49C8-BD87-7CDB722D5D53}" destId="{FB211D6F-3EB4-485C-AAA0-2ADD75BC99D1}" srcOrd="1" destOrd="0" parTransId="{00FB99BC-43EF-485F-B48B-2ECA903EBC75}" sibTransId="{A2E542D5-0B56-45B2-AC41-A5E19B1370E3}"/>
    <dgm:cxn modelId="{B7C6656F-1A31-418C-A88E-B86A0BFC506A}" type="presOf" srcId="{429B47FB-74D7-4D19-A4F9-2AF686DAEFC4}" destId="{81982DAF-099B-4C5C-A0A4-6ED43BE08DEE}" srcOrd="0" destOrd="0" presId="urn:microsoft.com/office/officeart/2008/layout/CaptionedPictures"/>
    <dgm:cxn modelId="{B270482F-0642-4255-99C0-73C00F15B028}" type="presOf" srcId="{49AD78A2-D60D-4803-AA70-46684879AEDB}" destId="{BD12C1DD-4ADF-4A5A-9D04-FFD9E6DECB4B}" srcOrd="0" destOrd="0" presId="urn:microsoft.com/office/officeart/2008/layout/CaptionedPictures"/>
    <dgm:cxn modelId="{E79C77D5-A1F3-4A23-A195-D0B634D6C906}" type="presOf" srcId="{165423A1-4C29-49C8-BD87-7CDB722D5D53}" destId="{74108E37-9BA8-4037-B9F3-7B12C8E1302C}" srcOrd="0" destOrd="0" presId="urn:microsoft.com/office/officeart/2008/layout/CaptionedPictures"/>
    <dgm:cxn modelId="{9A5CCECD-325A-49E9-8EB5-026346869581}" type="presOf" srcId="{6027947C-2D06-4959-920E-C4EBEA4AC1F7}" destId="{688C227D-E33D-410B-A51D-CEE077A7B6A6}" srcOrd="0" destOrd="0" presId="urn:microsoft.com/office/officeart/2008/layout/CaptionedPictures"/>
    <dgm:cxn modelId="{D695A1D2-C594-4374-840E-BF2617F0FABD}" srcId="{165423A1-4C29-49C8-BD87-7CDB722D5D53}" destId="{6027947C-2D06-4959-920E-C4EBEA4AC1F7}" srcOrd="5" destOrd="0" parTransId="{62D226F7-AF1E-49C3-A8B4-E5F2FF382729}" sibTransId="{7E3DA230-D7C1-4F6F-958C-8CB2A4D53F66}"/>
    <dgm:cxn modelId="{F17BB65F-DD65-493B-B62E-9653A2A592F4}" srcId="{165423A1-4C29-49C8-BD87-7CDB722D5D53}" destId="{641DF364-ADFE-488B-98E5-52D5BDA17E46}" srcOrd="2" destOrd="0" parTransId="{813AF941-0CA9-4E70-ABBF-E3CF8D4259B8}" sibTransId="{3A676B78-0DBD-4209-A2F3-0601C7178D0E}"/>
    <dgm:cxn modelId="{FF4A9802-C324-48D3-99BD-114F429214C9}" srcId="{165423A1-4C29-49C8-BD87-7CDB722D5D53}" destId="{49AD78A2-D60D-4803-AA70-46684879AEDB}" srcOrd="0" destOrd="0" parTransId="{69B1D117-B00B-483A-A146-2A60AE865E43}" sibTransId="{82021312-A673-48E0-88A5-B093CF32CFFA}"/>
    <dgm:cxn modelId="{AB7B424D-0808-42CB-812C-FDDE4494E79B}" srcId="{165423A1-4C29-49C8-BD87-7CDB722D5D53}" destId="{0D335347-6D67-482B-A79C-1DB57479E501}" srcOrd="4" destOrd="0" parTransId="{75871044-6A28-4DB5-B20C-00C00D85169E}" sibTransId="{80C44D8E-3193-4EFF-8F57-9635B6FF7DD0}"/>
    <dgm:cxn modelId="{F8CF6FF1-8632-41A3-8EE4-26832B1025C8}" type="presOf" srcId="{641DF364-ADFE-488B-98E5-52D5BDA17E46}" destId="{861C4B46-7511-468F-95DD-B622C7A49096}" srcOrd="0" destOrd="0" presId="urn:microsoft.com/office/officeart/2008/layout/CaptionedPictures"/>
    <dgm:cxn modelId="{0A398A47-791F-4D4F-B07C-9BDEC12BC23D}" type="presOf" srcId="{0D335347-6D67-482B-A79C-1DB57479E501}" destId="{66D13AAD-CDC6-4584-B194-160327A96606}" srcOrd="0" destOrd="0" presId="urn:microsoft.com/office/officeart/2008/layout/CaptionedPictures"/>
    <dgm:cxn modelId="{C9B5B8F6-F8E3-44BB-9745-35400B2B429C}" srcId="{165423A1-4C29-49C8-BD87-7CDB722D5D53}" destId="{429B47FB-74D7-4D19-A4F9-2AF686DAEFC4}" srcOrd="3" destOrd="0" parTransId="{36D684C8-CDCD-4086-B85D-583838366C3B}" sibTransId="{C42D103F-04E6-4B87-BC98-1F1E2E6E77EC}"/>
    <dgm:cxn modelId="{ACCEF90C-B6AF-43EC-ADB8-8DE5CC1614ED}" type="presOf" srcId="{FB211D6F-3EB4-485C-AAA0-2ADD75BC99D1}" destId="{051E8629-7F04-4109-B98D-7306F6E64CF4}" srcOrd="0" destOrd="0" presId="urn:microsoft.com/office/officeart/2008/layout/CaptionedPictures"/>
    <dgm:cxn modelId="{68B3F857-7408-462D-82DB-B1CCA0E7F2F9}" type="presParOf" srcId="{74108E37-9BA8-4037-B9F3-7B12C8E1302C}" destId="{F84048A2-C3FA-4FD8-B6C3-5FCDAE7DD294}" srcOrd="0" destOrd="0" presId="urn:microsoft.com/office/officeart/2008/layout/CaptionedPictures"/>
    <dgm:cxn modelId="{0ACA94CD-5B10-425B-85D5-645A7F310821}" type="presParOf" srcId="{F84048A2-C3FA-4FD8-B6C3-5FCDAE7DD294}" destId="{B946CFDB-4D10-4008-B69F-CA1E05CFCB31}" srcOrd="0" destOrd="0" presId="urn:microsoft.com/office/officeart/2008/layout/CaptionedPictures"/>
    <dgm:cxn modelId="{44427609-0F81-419B-A00A-A0EC132FF558}" type="presParOf" srcId="{F84048A2-C3FA-4FD8-B6C3-5FCDAE7DD294}" destId="{3F91F61A-724B-4ABF-AB08-385E2B397923}" srcOrd="1" destOrd="0" presId="urn:microsoft.com/office/officeart/2008/layout/CaptionedPictures"/>
    <dgm:cxn modelId="{2BDF329A-CB04-45E9-9012-2F0611346A80}" type="presParOf" srcId="{F84048A2-C3FA-4FD8-B6C3-5FCDAE7DD294}" destId="{CE229095-407A-4957-8DCC-9BE65129CCC1}" srcOrd="2" destOrd="0" presId="urn:microsoft.com/office/officeart/2008/layout/CaptionedPictures"/>
    <dgm:cxn modelId="{A12A1165-83AE-4429-B7A1-16520B5DFEF3}" type="presParOf" srcId="{CE229095-407A-4957-8DCC-9BE65129CCC1}" destId="{A1E4B9FD-AEEA-494E-90D1-469648DB3A69}" srcOrd="0" destOrd="0" presId="urn:microsoft.com/office/officeart/2008/layout/CaptionedPictures"/>
    <dgm:cxn modelId="{A9BE9633-DD8A-4F26-9AA7-A79E2CAB216E}" type="presParOf" srcId="{CE229095-407A-4957-8DCC-9BE65129CCC1}" destId="{BD12C1DD-4ADF-4A5A-9D04-FFD9E6DECB4B}" srcOrd="1" destOrd="0" presId="urn:microsoft.com/office/officeart/2008/layout/CaptionedPictures"/>
    <dgm:cxn modelId="{87B5E955-211A-4FFD-AB33-42549F4835F9}" type="presParOf" srcId="{74108E37-9BA8-4037-B9F3-7B12C8E1302C}" destId="{6EF6A20D-725A-487F-B12F-14B32A3B10C6}" srcOrd="1" destOrd="0" presId="urn:microsoft.com/office/officeart/2008/layout/CaptionedPictures"/>
    <dgm:cxn modelId="{86683598-2D19-48D1-AE26-BCDC30E0CA78}" type="presParOf" srcId="{74108E37-9BA8-4037-B9F3-7B12C8E1302C}" destId="{D68E4B4F-F85E-438D-8A90-26E01725E4C2}" srcOrd="2" destOrd="0" presId="urn:microsoft.com/office/officeart/2008/layout/CaptionedPictures"/>
    <dgm:cxn modelId="{4F6BA5F1-7297-4905-B810-A56CCF6A88EC}" type="presParOf" srcId="{D68E4B4F-F85E-438D-8A90-26E01725E4C2}" destId="{B586FA68-1228-4B5D-B9A9-5507B76BD35C}" srcOrd="0" destOrd="0" presId="urn:microsoft.com/office/officeart/2008/layout/CaptionedPictures"/>
    <dgm:cxn modelId="{86D2249E-0DFA-4FB7-8D24-30E741707C37}" type="presParOf" srcId="{D68E4B4F-F85E-438D-8A90-26E01725E4C2}" destId="{279BCD45-6413-45CF-BDB2-CF676CDF93CF}" srcOrd="1" destOrd="0" presId="urn:microsoft.com/office/officeart/2008/layout/CaptionedPictures"/>
    <dgm:cxn modelId="{5FA5532C-D9A6-48B7-87B8-B3F33A651128}" type="presParOf" srcId="{D68E4B4F-F85E-438D-8A90-26E01725E4C2}" destId="{CA76C688-7432-498C-AED1-0C86FC7037A7}" srcOrd="2" destOrd="0" presId="urn:microsoft.com/office/officeart/2008/layout/CaptionedPictures"/>
    <dgm:cxn modelId="{CF5A222C-42C4-4E6B-B206-A4F2646C2081}" type="presParOf" srcId="{CA76C688-7432-498C-AED1-0C86FC7037A7}" destId="{F62B1BC2-F44C-484D-B286-CDB1F792CBDC}" srcOrd="0" destOrd="0" presId="urn:microsoft.com/office/officeart/2008/layout/CaptionedPictures"/>
    <dgm:cxn modelId="{F7919324-6450-4CAC-ABEB-931F75EA2B25}" type="presParOf" srcId="{CA76C688-7432-498C-AED1-0C86FC7037A7}" destId="{051E8629-7F04-4109-B98D-7306F6E64CF4}" srcOrd="1" destOrd="0" presId="urn:microsoft.com/office/officeart/2008/layout/CaptionedPictures"/>
    <dgm:cxn modelId="{AFA9DD5B-7683-48E6-81E7-2E5D7678215A}" type="presParOf" srcId="{74108E37-9BA8-4037-B9F3-7B12C8E1302C}" destId="{38111A53-28CF-4D7A-BE1C-64F40DAD7C18}" srcOrd="3" destOrd="0" presId="urn:microsoft.com/office/officeart/2008/layout/CaptionedPictures"/>
    <dgm:cxn modelId="{0D6397C7-0515-4219-AFE8-39A9460FBD4C}" type="presParOf" srcId="{74108E37-9BA8-4037-B9F3-7B12C8E1302C}" destId="{B6880FBE-152D-46D3-939C-79C586D4F610}" srcOrd="4" destOrd="0" presId="urn:microsoft.com/office/officeart/2008/layout/CaptionedPictures"/>
    <dgm:cxn modelId="{BC33F368-C9D8-42C6-BB71-DE24195BAB3C}" type="presParOf" srcId="{B6880FBE-152D-46D3-939C-79C586D4F610}" destId="{4F811F0B-D342-4BE7-B17F-BFA2A44FB6F8}" srcOrd="0" destOrd="0" presId="urn:microsoft.com/office/officeart/2008/layout/CaptionedPictures"/>
    <dgm:cxn modelId="{4C882E5C-E8EE-47CC-8F68-84E1808F4B91}" type="presParOf" srcId="{B6880FBE-152D-46D3-939C-79C586D4F610}" destId="{BBECABF5-D346-47B2-9319-9C1EB0140DC6}" srcOrd="1" destOrd="0" presId="urn:microsoft.com/office/officeart/2008/layout/CaptionedPictures"/>
    <dgm:cxn modelId="{05DC56AA-B5D4-4757-A5ED-92A3FF781F4E}" type="presParOf" srcId="{B6880FBE-152D-46D3-939C-79C586D4F610}" destId="{7B3BE956-562A-4A1F-96C4-2D26DD639B42}" srcOrd="2" destOrd="0" presId="urn:microsoft.com/office/officeart/2008/layout/CaptionedPictures"/>
    <dgm:cxn modelId="{24DA8101-BFBC-4983-8E0A-5E32EE000C4D}" type="presParOf" srcId="{7B3BE956-562A-4A1F-96C4-2D26DD639B42}" destId="{77AF5D3D-CF31-41C9-AEFA-F59F0E905C63}" srcOrd="0" destOrd="0" presId="urn:microsoft.com/office/officeart/2008/layout/CaptionedPictures"/>
    <dgm:cxn modelId="{0BE80136-3469-45D4-808E-D5E7808C1F38}" type="presParOf" srcId="{7B3BE956-562A-4A1F-96C4-2D26DD639B42}" destId="{861C4B46-7511-468F-95DD-B622C7A49096}" srcOrd="1" destOrd="0" presId="urn:microsoft.com/office/officeart/2008/layout/CaptionedPictures"/>
    <dgm:cxn modelId="{AED18BC0-BFBC-4A45-ACA2-DE8B96205C99}" type="presParOf" srcId="{74108E37-9BA8-4037-B9F3-7B12C8E1302C}" destId="{4598FA4B-A903-4219-924A-BFBF4AE3D505}" srcOrd="5" destOrd="0" presId="urn:microsoft.com/office/officeart/2008/layout/CaptionedPictures"/>
    <dgm:cxn modelId="{D1E54CD3-F701-417A-B239-BF0E75C7BB9C}" type="presParOf" srcId="{74108E37-9BA8-4037-B9F3-7B12C8E1302C}" destId="{611C023F-4AAC-496D-B54F-E6EF6D7D819F}" srcOrd="6" destOrd="0" presId="urn:microsoft.com/office/officeart/2008/layout/CaptionedPictures"/>
    <dgm:cxn modelId="{C6786DA5-513D-4E86-8F46-6BCE579D2F0E}" type="presParOf" srcId="{611C023F-4AAC-496D-B54F-E6EF6D7D819F}" destId="{75277F08-746F-4AB5-B3DE-B6305E109D3E}" srcOrd="0" destOrd="0" presId="urn:microsoft.com/office/officeart/2008/layout/CaptionedPictures"/>
    <dgm:cxn modelId="{197BABA0-66EF-4B72-87F3-980370E7BDAA}" type="presParOf" srcId="{611C023F-4AAC-496D-B54F-E6EF6D7D819F}" destId="{908F1757-3F55-48BC-A0C9-18D6A1260B29}" srcOrd="1" destOrd="0" presId="urn:microsoft.com/office/officeart/2008/layout/CaptionedPictures"/>
    <dgm:cxn modelId="{D526DE1F-7956-4F10-8A25-B0A7ED36037C}" type="presParOf" srcId="{611C023F-4AAC-496D-B54F-E6EF6D7D819F}" destId="{CED566CA-064A-475A-BD2F-7B837B9D0C30}" srcOrd="2" destOrd="0" presId="urn:microsoft.com/office/officeart/2008/layout/CaptionedPictures"/>
    <dgm:cxn modelId="{A4C47A8E-BF5D-4A64-86CC-530448FC1E7A}" type="presParOf" srcId="{CED566CA-064A-475A-BD2F-7B837B9D0C30}" destId="{F63A3C67-9EE4-4818-96A7-564A473698E5}" srcOrd="0" destOrd="0" presId="urn:microsoft.com/office/officeart/2008/layout/CaptionedPictures"/>
    <dgm:cxn modelId="{CAB6334A-B4B3-478E-9111-71F7132AFA6B}" type="presParOf" srcId="{CED566CA-064A-475A-BD2F-7B837B9D0C30}" destId="{81982DAF-099B-4C5C-A0A4-6ED43BE08DEE}" srcOrd="1" destOrd="0" presId="urn:microsoft.com/office/officeart/2008/layout/CaptionedPictures"/>
    <dgm:cxn modelId="{7AC12885-100E-40E9-A375-55EDE8E0E681}" type="presParOf" srcId="{74108E37-9BA8-4037-B9F3-7B12C8E1302C}" destId="{210DE283-0B18-4032-8DC5-6CBC665B63F7}" srcOrd="7" destOrd="0" presId="urn:microsoft.com/office/officeart/2008/layout/CaptionedPictures"/>
    <dgm:cxn modelId="{F5C31323-694C-444C-BDF9-6E0110391758}" type="presParOf" srcId="{74108E37-9BA8-4037-B9F3-7B12C8E1302C}" destId="{D2EA9452-C047-494B-AE99-6BB063246867}" srcOrd="8" destOrd="0" presId="urn:microsoft.com/office/officeart/2008/layout/CaptionedPictures"/>
    <dgm:cxn modelId="{C0CA1506-62BD-42B3-9C8F-591643A00A14}" type="presParOf" srcId="{D2EA9452-C047-494B-AE99-6BB063246867}" destId="{A571F3DF-15F2-4484-85EA-04CD44F944F4}" srcOrd="0" destOrd="0" presId="urn:microsoft.com/office/officeart/2008/layout/CaptionedPictures"/>
    <dgm:cxn modelId="{021507C3-4D45-4874-BC32-54B1DB8C5AA3}" type="presParOf" srcId="{D2EA9452-C047-494B-AE99-6BB063246867}" destId="{7F8D6833-9CB0-4AE7-8B42-DA639EA3B472}" srcOrd="1" destOrd="0" presId="urn:microsoft.com/office/officeart/2008/layout/CaptionedPictures"/>
    <dgm:cxn modelId="{5DC1490B-0A94-47F4-9CEF-FFB6A3B158D7}" type="presParOf" srcId="{D2EA9452-C047-494B-AE99-6BB063246867}" destId="{19BE2CF7-9314-4C2D-AA2F-39BA5DBCD5FA}" srcOrd="2" destOrd="0" presId="urn:microsoft.com/office/officeart/2008/layout/CaptionedPictures"/>
    <dgm:cxn modelId="{99642A03-A370-465A-9C0A-6C8BCADB9E27}" type="presParOf" srcId="{19BE2CF7-9314-4C2D-AA2F-39BA5DBCD5FA}" destId="{EF3678D9-A1C0-402C-8945-C30CCA83BF79}" srcOrd="0" destOrd="0" presId="urn:microsoft.com/office/officeart/2008/layout/CaptionedPictures"/>
    <dgm:cxn modelId="{65E814CB-89FA-45BB-AF6B-FADE665A9882}" type="presParOf" srcId="{19BE2CF7-9314-4C2D-AA2F-39BA5DBCD5FA}" destId="{66D13AAD-CDC6-4584-B194-160327A96606}" srcOrd="1" destOrd="0" presId="urn:microsoft.com/office/officeart/2008/layout/CaptionedPictures"/>
    <dgm:cxn modelId="{AA35EE97-7C2E-4AD6-9013-505CEE366578}" type="presParOf" srcId="{74108E37-9BA8-4037-B9F3-7B12C8E1302C}" destId="{1E76C155-4B1A-45E6-940C-909FE1562973}" srcOrd="9" destOrd="0" presId="urn:microsoft.com/office/officeart/2008/layout/CaptionedPictures"/>
    <dgm:cxn modelId="{FFA57079-52DF-46B8-ACAD-FA1776B610FB}" type="presParOf" srcId="{74108E37-9BA8-4037-B9F3-7B12C8E1302C}" destId="{D62D3937-7045-41AA-832A-24D7CDFA36B9}" srcOrd="10" destOrd="0" presId="urn:microsoft.com/office/officeart/2008/layout/CaptionedPictures"/>
    <dgm:cxn modelId="{2260272D-523D-4CC1-A33C-75B055E21A99}" type="presParOf" srcId="{D62D3937-7045-41AA-832A-24D7CDFA36B9}" destId="{73EB0991-84D1-4422-B816-69E0B55773E1}" srcOrd="0" destOrd="0" presId="urn:microsoft.com/office/officeart/2008/layout/CaptionedPictures"/>
    <dgm:cxn modelId="{3D69B820-6ADF-4360-BFEC-D0B3B72F2AE4}" type="presParOf" srcId="{D62D3937-7045-41AA-832A-24D7CDFA36B9}" destId="{C5F8497A-C764-431E-9281-240C70AF1AAE}" srcOrd="1" destOrd="0" presId="urn:microsoft.com/office/officeart/2008/layout/CaptionedPictures"/>
    <dgm:cxn modelId="{CE7726D5-BB2B-4FE8-80B2-FB65BDA37518}" type="presParOf" srcId="{D62D3937-7045-41AA-832A-24D7CDFA36B9}" destId="{EA4BDACD-8CBA-4E67-AD60-B9BEEFFB2EA1}" srcOrd="2" destOrd="0" presId="urn:microsoft.com/office/officeart/2008/layout/CaptionedPictures"/>
    <dgm:cxn modelId="{AD5E64B8-A807-4043-9D24-B8A5C14DFB64}" type="presParOf" srcId="{EA4BDACD-8CBA-4E67-AD60-B9BEEFFB2EA1}" destId="{7791147E-CC46-48B2-9902-015018973996}" srcOrd="0" destOrd="0" presId="urn:microsoft.com/office/officeart/2008/layout/CaptionedPictures"/>
    <dgm:cxn modelId="{40F84BA6-FC32-4EA5-B490-59B58CF28B79}" type="presParOf" srcId="{EA4BDACD-8CBA-4E67-AD60-B9BEEFFB2EA1}" destId="{688C227D-E33D-410B-A51D-CEE077A7B6A6}" srcOrd="1" destOrd="0" presId="urn:microsoft.com/office/officeart/2008/layout/CaptionedPictures"/>
  </dgm:cxnLst>
  <dgm:bg>
    <a:solidFill>
      <a:schemeClr val="bg1">
        <a:lumMod val="95000"/>
        <a:alpha val="61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BA8EAA3-CA53-4A61-8DDA-E9D7462CCE7F}" type="doc">
      <dgm:prSet loTypeId="urn:diagrams.loki3.com/Bracke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EFB7B3-DA4C-4055-992A-C26567F1D04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How to produce?</a:t>
          </a:r>
        </a:p>
      </dgm:t>
    </dgm:pt>
    <dgm:pt modelId="{AE0C69B2-4513-4C49-A241-7EE89EFC7400}" type="parTrans" cxnId="{8011E82A-FE48-4576-A010-7D68CCF7D141}">
      <dgm:prSet/>
      <dgm:spPr/>
      <dgm:t>
        <a:bodyPr/>
        <a:lstStyle/>
        <a:p>
          <a:endParaRPr lang="en-US"/>
        </a:p>
      </dgm:t>
    </dgm:pt>
    <dgm:pt modelId="{A9D7CF93-0A21-4803-AB33-7C4911ED9173}" type="sibTrans" cxnId="{8011E82A-FE48-4576-A010-7D68CCF7D141}">
      <dgm:prSet/>
      <dgm:spPr/>
      <dgm:t>
        <a:bodyPr/>
        <a:lstStyle/>
        <a:p>
          <a:endParaRPr lang="en-US"/>
        </a:p>
      </dgm:t>
    </dgm:pt>
    <dgm:pt modelId="{50ED47E4-B6B7-4515-B314-921D8F829BF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Refine crude oil OR</a:t>
          </a:r>
        </a:p>
      </dgm:t>
    </dgm:pt>
    <dgm:pt modelId="{0E90A691-C60E-4682-AE2F-E714CA72AF3A}" type="parTrans" cxnId="{4D611A53-6719-4CC5-AE65-2B05B0FF4839}">
      <dgm:prSet/>
      <dgm:spPr/>
      <dgm:t>
        <a:bodyPr/>
        <a:lstStyle/>
        <a:p>
          <a:endParaRPr lang="en-US"/>
        </a:p>
      </dgm:t>
    </dgm:pt>
    <dgm:pt modelId="{AEF6906C-8BA4-4EF5-8CC0-9846722EB638}" type="sibTrans" cxnId="{4D611A53-6719-4CC5-AE65-2B05B0FF4839}">
      <dgm:prSet/>
      <dgm:spPr/>
      <dgm:t>
        <a:bodyPr/>
        <a:lstStyle/>
        <a:p>
          <a:endParaRPr lang="en-US"/>
        </a:p>
      </dgm:t>
    </dgm:pt>
    <dgm:pt modelId="{6CEBA5F2-1EA5-46D5-B32B-F4FECF29ED80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Apart from Cooking</a:t>
          </a:r>
        </a:p>
      </dgm:t>
    </dgm:pt>
    <dgm:pt modelId="{2BFC9122-6FE5-4E6D-993B-6170B75D9B3F}" type="parTrans" cxnId="{F856B45F-9C1F-42B6-BAE6-DC64950B3C37}">
      <dgm:prSet/>
      <dgm:spPr/>
      <dgm:t>
        <a:bodyPr/>
        <a:lstStyle/>
        <a:p>
          <a:endParaRPr lang="en-US"/>
        </a:p>
      </dgm:t>
    </dgm:pt>
    <dgm:pt modelId="{81D07849-CB4C-4E5E-B7BC-343DBD9F062A}" type="sibTrans" cxnId="{F856B45F-9C1F-42B6-BAE6-DC64950B3C37}">
      <dgm:prSet/>
      <dgm:spPr/>
      <dgm:t>
        <a:bodyPr/>
        <a:lstStyle/>
        <a:p>
          <a:endParaRPr lang="en-US"/>
        </a:p>
      </dgm:t>
    </dgm:pt>
    <dgm:pt modelId="{DA1D15AF-F596-4148-84AD-32F9BF1BC7E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Fractionation of Natural gas</a:t>
          </a:r>
        </a:p>
      </dgm:t>
    </dgm:pt>
    <dgm:pt modelId="{80C81E9F-25DB-44D3-9013-004C927AC5CB}" type="parTrans" cxnId="{D1035FC5-7AC2-4DEC-B197-500CE9D986FD}">
      <dgm:prSet/>
      <dgm:spPr/>
      <dgm:t>
        <a:bodyPr/>
        <a:lstStyle/>
        <a:p>
          <a:endParaRPr lang="en-US"/>
        </a:p>
      </dgm:t>
    </dgm:pt>
    <dgm:pt modelId="{8ECC5B9D-9608-44B2-8FE9-C043F8F8C933}" type="sibTrans" cxnId="{D1035FC5-7AC2-4DEC-B197-500CE9D986FD}">
      <dgm:prSet/>
      <dgm:spPr/>
      <dgm:t>
        <a:bodyPr/>
        <a:lstStyle/>
        <a:p>
          <a:endParaRPr lang="en-US"/>
        </a:p>
      </dgm:t>
    </dgm:pt>
    <dgm:pt modelId="{6F0DCD5A-3905-465F-B88D-0120D849136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Characteristics</a:t>
          </a:r>
        </a:p>
      </dgm:t>
    </dgm:pt>
    <dgm:pt modelId="{5BB49FF4-82D4-4EE6-A46E-BAE6F8B459CF}" type="parTrans" cxnId="{2E64CBFD-F90F-4C0B-8E77-FECF2F30EE29}">
      <dgm:prSet/>
      <dgm:spPr/>
      <dgm:t>
        <a:bodyPr/>
        <a:lstStyle/>
        <a:p>
          <a:endParaRPr lang="en-US"/>
        </a:p>
      </dgm:t>
    </dgm:pt>
    <dgm:pt modelId="{155F3F76-C3D8-4CFB-97F7-84D9D24464EE}" type="sibTrans" cxnId="{2E64CBFD-F90F-4C0B-8E77-FECF2F30EE29}">
      <dgm:prSet/>
      <dgm:spPr/>
      <dgm:t>
        <a:bodyPr/>
        <a:lstStyle/>
        <a:p>
          <a:endParaRPr lang="en-US"/>
        </a:p>
      </dgm:t>
    </dgm:pt>
    <dgm:pt modelId="{14AEF8F0-9FDE-45DA-A5D4-F0EEA24A1D6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Main components: Butane, Propane</a:t>
          </a:r>
        </a:p>
      </dgm:t>
    </dgm:pt>
    <dgm:pt modelId="{9C954273-1CA8-4211-BCBB-09397AD90620}" type="parTrans" cxnId="{038F08E8-22A9-456A-A6D3-EF072A37B5D9}">
      <dgm:prSet/>
      <dgm:spPr/>
      <dgm:t>
        <a:bodyPr/>
        <a:lstStyle/>
        <a:p>
          <a:endParaRPr lang="en-US"/>
        </a:p>
      </dgm:t>
    </dgm:pt>
    <dgm:pt modelId="{8D9CE24D-E47A-4BB5-A5BF-33647C18BF2A}" type="sibTrans" cxnId="{038F08E8-22A9-456A-A6D3-EF072A37B5D9}">
      <dgm:prSet/>
      <dgm:spPr/>
      <dgm:t>
        <a:bodyPr/>
        <a:lstStyle/>
        <a:p>
          <a:endParaRPr lang="en-US"/>
        </a:p>
      </dgm:t>
    </dgm:pt>
    <dgm:pt modelId="{A36491FE-3A15-403B-82AD-07BC55DB163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Color, </a:t>
          </a:r>
          <a:r>
            <a:rPr lang="en-US" dirty="0" err="1">
              <a:latin typeface="Franklin Gothic Medium Cond" panose="020B0606030402020204" pitchFamily="34" charset="0"/>
            </a:rPr>
            <a:t>odour</a:t>
          </a:r>
          <a:r>
            <a:rPr lang="en-US" dirty="0">
              <a:latin typeface="Franklin Gothic Medium Cond" panose="020B0606030402020204" pitchFamily="34" charset="0"/>
            </a:rPr>
            <a:t>= x ; </a:t>
          </a:r>
          <a:r>
            <a:rPr lang="en-US" dirty="0" err="1">
              <a:latin typeface="Franklin Gothic Medium Cond" panose="020B0606030402020204" pitchFamily="34" charset="0"/>
            </a:rPr>
            <a:t>Ethyle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Mercaptan</a:t>
          </a:r>
          <a:r>
            <a:rPr lang="en-US" dirty="0">
              <a:latin typeface="Franklin Gothic Medium Cond" panose="020B0606030402020204" pitchFamily="34" charset="0"/>
            </a:rPr>
            <a:t> as </a:t>
          </a:r>
          <a:r>
            <a:rPr lang="en-US" dirty="0" err="1">
              <a:latin typeface="Franklin Gothic Medium Cond" panose="020B0606030402020204" pitchFamily="34" charset="0"/>
            </a:rPr>
            <a:t>odouriser</a:t>
          </a:r>
          <a:r>
            <a:rPr lang="en-US" dirty="0">
              <a:latin typeface="Franklin Gothic Medium Cond" panose="020B0606030402020204" pitchFamily="34" charset="0"/>
            </a:rPr>
            <a:t> to detect leak</a:t>
          </a:r>
        </a:p>
      </dgm:t>
    </dgm:pt>
    <dgm:pt modelId="{7E9F2320-CBC4-4CC5-A452-AE888186D7D4}" type="parTrans" cxnId="{486E663E-D210-4D36-B875-3FDFC5AC42D2}">
      <dgm:prSet/>
      <dgm:spPr/>
      <dgm:t>
        <a:bodyPr/>
        <a:lstStyle/>
        <a:p>
          <a:endParaRPr lang="en-US"/>
        </a:p>
      </dgm:t>
    </dgm:pt>
    <dgm:pt modelId="{974119DC-EE07-410A-8AFA-1C834100D1B7}" type="sibTrans" cxnId="{486E663E-D210-4D36-B875-3FDFC5AC42D2}">
      <dgm:prSet/>
      <dgm:spPr/>
      <dgm:t>
        <a:bodyPr/>
        <a:lstStyle/>
        <a:p>
          <a:endParaRPr lang="en-US"/>
        </a:p>
      </dgm:t>
    </dgm:pt>
    <dgm:pt modelId="{13C8388D-5ACC-4D6F-9E34-5AD3284736F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Heavy than air</a:t>
          </a:r>
        </a:p>
      </dgm:t>
    </dgm:pt>
    <dgm:pt modelId="{84F659DC-6CDB-43E9-BBB0-607DA28B78C2}" type="parTrans" cxnId="{DA149FD1-3C4D-4E08-BAB9-134158020A12}">
      <dgm:prSet/>
      <dgm:spPr/>
      <dgm:t>
        <a:bodyPr/>
        <a:lstStyle/>
        <a:p>
          <a:endParaRPr lang="en-US"/>
        </a:p>
      </dgm:t>
    </dgm:pt>
    <dgm:pt modelId="{AA56AC48-8FC6-4D36-8DE5-B1B7DC9443D7}" type="sibTrans" cxnId="{DA149FD1-3C4D-4E08-BAB9-134158020A12}">
      <dgm:prSet/>
      <dgm:spPr/>
      <dgm:t>
        <a:bodyPr/>
        <a:lstStyle/>
        <a:p>
          <a:endParaRPr lang="en-US"/>
        </a:p>
      </dgm:t>
    </dgm:pt>
    <dgm:pt modelId="{A3072648-1E05-4BD7-B813-F35C60AEDD3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Metal cutting; generators</a:t>
          </a:r>
        </a:p>
      </dgm:t>
    </dgm:pt>
    <dgm:pt modelId="{1806E7F3-AFEE-4741-BE27-1449DA253D86}" type="parTrans" cxnId="{D763AA7E-6749-48C1-B6D1-947C064AADA3}">
      <dgm:prSet/>
      <dgm:spPr/>
      <dgm:t>
        <a:bodyPr/>
        <a:lstStyle/>
        <a:p>
          <a:endParaRPr lang="en-US"/>
        </a:p>
      </dgm:t>
    </dgm:pt>
    <dgm:pt modelId="{7C7C7133-8B45-42CB-926E-8E2F6E6E203C}" type="sibTrans" cxnId="{D763AA7E-6749-48C1-B6D1-947C064AADA3}">
      <dgm:prSet/>
      <dgm:spPr/>
      <dgm:t>
        <a:bodyPr/>
        <a:lstStyle/>
        <a:p>
          <a:endParaRPr lang="en-US"/>
        </a:p>
      </dgm:t>
    </dgm:pt>
    <dgm:pt modelId="{3B6EFDA2-8F1D-4644-93FA-88639D6025E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Kiln, furnace, incinerator, crematorium</a:t>
          </a:r>
        </a:p>
      </dgm:t>
    </dgm:pt>
    <dgm:pt modelId="{237B670B-CD3B-4E40-88AA-51D024CAA674}" type="parTrans" cxnId="{0A4815AF-7143-48C6-B4D7-B2E16F6B079F}">
      <dgm:prSet/>
      <dgm:spPr/>
      <dgm:t>
        <a:bodyPr/>
        <a:lstStyle/>
        <a:p>
          <a:endParaRPr lang="en-US"/>
        </a:p>
      </dgm:t>
    </dgm:pt>
    <dgm:pt modelId="{FEA9DC61-BD8E-4CBF-8FB0-0472F043DB05}" type="sibTrans" cxnId="{0A4815AF-7143-48C6-B4D7-B2E16F6B079F}">
      <dgm:prSet/>
      <dgm:spPr/>
      <dgm:t>
        <a:bodyPr/>
        <a:lstStyle/>
        <a:p>
          <a:endParaRPr lang="en-US"/>
        </a:p>
      </dgm:t>
    </dgm:pt>
    <dgm:pt modelId="{B4E9B127-3DC8-44BA-9821-E7AEDD6F2C2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Fabrication; </a:t>
          </a:r>
          <a:r>
            <a:rPr lang="en-US" dirty="0" err="1">
              <a:latin typeface="Franklin Gothic Medium Cond" panose="020B0606030402020204" pitchFamily="34" charset="0"/>
            </a:rPr>
            <a:t>fibre</a:t>
          </a:r>
          <a:r>
            <a:rPr lang="en-US" dirty="0">
              <a:latin typeface="Franklin Gothic Medium Cond" panose="020B0606030402020204" pitchFamily="34" charset="0"/>
            </a:rPr>
            <a:t>-glass; Propellant in aerosol</a:t>
          </a:r>
        </a:p>
      </dgm:t>
    </dgm:pt>
    <dgm:pt modelId="{DFA3094D-6271-42F2-8A7B-44B6C8A47D62}" type="parTrans" cxnId="{9EB7D0C8-A19C-4A6A-B81C-C37D62A2A355}">
      <dgm:prSet/>
      <dgm:spPr/>
      <dgm:t>
        <a:bodyPr/>
        <a:lstStyle/>
        <a:p>
          <a:endParaRPr lang="en-US"/>
        </a:p>
      </dgm:t>
    </dgm:pt>
    <dgm:pt modelId="{A3781595-0D36-44A9-BC91-AD8D8FC11B58}" type="sibTrans" cxnId="{9EB7D0C8-A19C-4A6A-B81C-C37D62A2A355}">
      <dgm:prSet/>
      <dgm:spPr/>
      <dgm:t>
        <a:bodyPr/>
        <a:lstStyle/>
        <a:p>
          <a:endParaRPr lang="en-US"/>
        </a:p>
      </dgm:t>
    </dgm:pt>
    <dgm:pt modelId="{15D8AAE5-9E98-4B42-BFCB-DCD2EA6EF26C}" type="pres">
      <dgm:prSet presAssocID="{5BA8EAA3-CA53-4A61-8DDA-E9D7462CCE7F}" presName="Name0" presStyleCnt="0">
        <dgm:presLayoutVars>
          <dgm:dir/>
          <dgm:animLvl val="lvl"/>
          <dgm:resizeHandles val="exact"/>
        </dgm:presLayoutVars>
      </dgm:prSet>
      <dgm:spPr/>
    </dgm:pt>
    <dgm:pt modelId="{C23B1499-8E26-4A48-AA37-BCF6048D910B}" type="pres">
      <dgm:prSet presAssocID="{AEEFB7B3-DA4C-4055-992A-C26567F1D04A}" presName="linNode" presStyleCnt="0"/>
      <dgm:spPr/>
    </dgm:pt>
    <dgm:pt modelId="{0E184FF8-E196-4E60-88C4-2EBF9BDA7C02}" type="pres">
      <dgm:prSet presAssocID="{AEEFB7B3-DA4C-4055-992A-C26567F1D04A}" presName="parTx" presStyleLbl="revTx" presStyleIdx="0" presStyleCnt="3">
        <dgm:presLayoutVars>
          <dgm:chMax val="1"/>
          <dgm:bulletEnabled val="1"/>
        </dgm:presLayoutVars>
      </dgm:prSet>
      <dgm:spPr/>
    </dgm:pt>
    <dgm:pt modelId="{3E5178FB-00D0-4DE4-A566-A6FC28DC02FC}" type="pres">
      <dgm:prSet presAssocID="{AEEFB7B3-DA4C-4055-992A-C26567F1D04A}" presName="bracket" presStyleLbl="parChTrans1D1" presStyleIdx="0" presStyleCnt="3"/>
      <dgm:spPr/>
    </dgm:pt>
    <dgm:pt modelId="{FDAA9E04-06D3-42B7-96F9-F906AA2A7F64}" type="pres">
      <dgm:prSet presAssocID="{AEEFB7B3-DA4C-4055-992A-C26567F1D04A}" presName="spH" presStyleCnt="0"/>
      <dgm:spPr/>
    </dgm:pt>
    <dgm:pt modelId="{25C2F6A3-5B79-4C00-BE14-81AEFC7100DE}" type="pres">
      <dgm:prSet presAssocID="{AEEFB7B3-DA4C-4055-992A-C26567F1D04A}" presName="desTx" presStyleLbl="node1" presStyleIdx="0" presStyleCnt="3">
        <dgm:presLayoutVars>
          <dgm:bulletEnabled val="1"/>
        </dgm:presLayoutVars>
      </dgm:prSet>
      <dgm:spPr/>
    </dgm:pt>
    <dgm:pt modelId="{7373C9CC-C3F2-49AA-89E2-256D2D6FE2A7}" type="pres">
      <dgm:prSet presAssocID="{A9D7CF93-0A21-4803-AB33-7C4911ED9173}" presName="spV" presStyleCnt="0"/>
      <dgm:spPr/>
    </dgm:pt>
    <dgm:pt modelId="{17EA277C-58A6-4347-9EE8-1A4C79BE2C63}" type="pres">
      <dgm:prSet presAssocID="{6F0DCD5A-3905-465F-B88D-0120D849136D}" presName="linNode" presStyleCnt="0"/>
      <dgm:spPr/>
    </dgm:pt>
    <dgm:pt modelId="{D226317B-81A6-483A-B639-733E957A792E}" type="pres">
      <dgm:prSet presAssocID="{6F0DCD5A-3905-465F-B88D-0120D849136D}" presName="parTx" presStyleLbl="revTx" presStyleIdx="1" presStyleCnt="3">
        <dgm:presLayoutVars>
          <dgm:chMax val="1"/>
          <dgm:bulletEnabled val="1"/>
        </dgm:presLayoutVars>
      </dgm:prSet>
      <dgm:spPr/>
    </dgm:pt>
    <dgm:pt modelId="{8E6ADBB0-4002-4AD8-A1FF-49523361BEC0}" type="pres">
      <dgm:prSet presAssocID="{6F0DCD5A-3905-465F-B88D-0120D849136D}" presName="bracket" presStyleLbl="parChTrans1D1" presStyleIdx="1" presStyleCnt="3"/>
      <dgm:spPr/>
    </dgm:pt>
    <dgm:pt modelId="{CD5E09E9-9AFB-4BA5-AA85-164C49C5A7B9}" type="pres">
      <dgm:prSet presAssocID="{6F0DCD5A-3905-465F-B88D-0120D849136D}" presName="spH" presStyleCnt="0"/>
      <dgm:spPr/>
    </dgm:pt>
    <dgm:pt modelId="{4A5DB5C9-A0C1-4056-8BB8-B08A5E9DC761}" type="pres">
      <dgm:prSet presAssocID="{6F0DCD5A-3905-465F-B88D-0120D849136D}" presName="desTx" presStyleLbl="node1" presStyleIdx="1" presStyleCnt="3">
        <dgm:presLayoutVars>
          <dgm:bulletEnabled val="1"/>
        </dgm:presLayoutVars>
      </dgm:prSet>
      <dgm:spPr/>
    </dgm:pt>
    <dgm:pt modelId="{28AF89B4-6D7A-45B6-8A52-B6C34B7469AC}" type="pres">
      <dgm:prSet presAssocID="{155F3F76-C3D8-4CFB-97F7-84D9D24464EE}" presName="spV" presStyleCnt="0"/>
      <dgm:spPr/>
    </dgm:pt>
    <dgm:pt modelId="{D5286D2D-CB73-40FE-90D0-CF84F695495F}" type="pres">
      <dgm:prSet presAssocID="{6CEBA5F2-1EA5-46D5-B32B-F4FECF29ED80}" presName="linNode" presStyleCnt="0"/>
      <dgm:spPr/>
    </dgm:pt>
    <dgm:pt modelId="{BE7E4DEE-8C21-4AA7-BE07-E20C100A966B}" type="pres">
      <dgm:prSet presAssocID="{6CEBA5F2-1EA5-46D5-B32B-F4FECF29ED80}" presName="parTx" presStyleLbl="revTx" presStyleIdx="2" presStyleCnt="3">
        <dgm:presLayoutVars>
          <dgm:chMax val="1"/>
          <dgm:bulletEnabled val="1"/>
        </dgm:presLayoutVars>
      </dgm:prSet>
      <dgm:spPr/>
    </dgm:pt>
    <dgm:pt modelId="{F57D3AC0-F0A2-425E-A155-9B7A488BFCC5}" type="pres">
      <dgm:prSet presAssocID="{6CEBA5F2-1EA5-46D5-B32B-F4FECF29ED80}" presName="bracket" presStyleLbl="parChTrans1D1" presStyleIdx="2" presStyleCnt="3"/>
      <dgm:spPr/>
    </dgm:pt>
    <dgm:pt modelId="{19E15AFB-25D1-41BA-9052-561DD4597E83}" type="pres">
      <dgm:prSet presAssocID="{6CEBA5F2-1EA5-46D5-B32B-F4FECF29ED80}" presName="spH" presStyleCnt="0"/>
      <dgm:spPr/>
    </dgm:pt>
    <dgm:pt modelId="{CDE58DC7-D8CC-43FC-8FF8-4161201D1404}" type="pres">
      <dgm:prSet presAssocID="{6CEBA5F2-1EA5-46D5-B32B-F4FECF29ED80}" presName="desTx" presStyleLbl="node1" presStyleIdx="2" presStyleCnt="3">
        <dgm:presLayoutVars>
          <dgm:bulletEnabled val="1"/>
        </dgm:presLayoutVars>
      </dgm:prSet>
      <dgm:spPr/>
    </dgm:pt>
  </dgm:ptLst>
  <dgm:cxnLst>
    <dgm:cxn modelId="{2240DFA3-4A32-4034-B051-0580471849D7}" type="presOf" srcId="{6F0DCD5A-3905-465F-B88D-0120D849136D}" destId="{D226317B-81A6-483A-B639-733E957A792E}" srcOrd="0" destOrd="0" presId="urn:diagrams.loki3.com/BracketList"/>
    <dgm:cxn modelId="{7C2C425B-7EC2-4263-8C07-F1330D019617}" type="presOf" srcId="{AEEFB7B3-DA4C-4055-992A-C26567F1D04A}" destId="{0E184FF8-E196-4E60-88C4-2EBF9BDA7C02}" srcOrd="0" destOrd="0" presId="urn:diagrams.loki3.com/BracketList"/>
    <dgm:cxn modelId="{84FD0713-B145-4280-9B50-C32249CD00E6}" type="presOf" srcId="{14AEF8F0-9FDE-45DA-A5D4-F0EEA24A1D6B}" destId="{4A5DB5C9-A0C1-4056-8BB8-B08A5E9DC761}" srcOrd="0" destOrd="0" presId="urn:diagrams.loki3.com/BracketList"/>
    <dgm:cxn modelId="{2E64CBFD-F90F-4C0B-8E77-FECF2F30EE29}" srcId="{5BA8EAA3-CA53-4A61-8DDA-E9D7462CCE7F}" destId="{6F0DCD5A-3905-465F-B88D-0120D849136D}" srcOrd="1" destOrd="0" parTransId="{5BB49FF4-82D4-4EE6-A46E-BAE6F8B459CF}" sibTransId="{155F3F76-C3D8-4CFB-97F7-84D9D24464EE}"/>
    <dgm:cxn modelId="{D763AA7E-6749-48C1-B6D1-947C064AADA3}" srcId="{6CEBA5F2-1EA5-46D5-B32B-F4FECF29ED80}" destId="{A3072648-1E05-4BD7-B813-F35C60AEDD3B}" srcOrd="0" destOrd="0" parTransId="{1806E7F3-AFEE-4741-BE27-1449DA253D86}" sibTransId="{7C7C7133-8B45-42CB-926E-8E2F6E6E203C}"/>
    <dgm:cxn modelId="{13E8FEDA-FABE-4DD4-B227-68D296B8793E}" type="presOf" srcId="{A3072648-1E05-4BD7-B813-F35C60AEDD3B}" destId="{CDE58DC7-D8CC-43FC-8FF8-4161201D1404}" srcOrd="0" destOrd="0" presId="urn:diagrams.loki3.com/BracketList"/>
    <dgm:cxn modelId="{29E26195-9661-4E3D-88D9-7E1906561630}" type="presOf" srcId="{5BA8EAA3-CA53-4A61-8DDA-E9D7462CCE7F}" destId="{15D8AAE5-9E98-4B42-BFCB-DCD2EA6EF26C}" srcOrd="0" destOrd="0" presId="urn:diagrams.loki3.com/BracketList"/>
    <dgm:cxn modelId="{58ED821F-151D-4132-93EE-C96DF6AA0ACF}" type="presOf" srcId="{50ED47E4-B6B7-4515-B314-921D8F829BF7}" destId="{25C2F6A3-5B79-4C00-BE14-81AEFC7100DE}" srcOrd="0" destOrd="0" presId="urn:diagrams.loki3.com/BracketList"/>
    <dgm:cxn modelId="{4D611A53-6719-4CC5-AE65-2B05B0FF4839}" srcId="{AEEFB7B3-DA4C-4055-992A-C26567F1D04A}" destId="{50ED47E4-B6B7-4515-B314-921D8F829BF7}" srcOrd="0" destOrd="0" parTransId="{0E90A691-C60E-4682-AE2F-E714CA72AF3A}" sibTransId="{AEF6906C-8BA4-4EF5-8CC0-9846722EB638}"/>
    <dgm:cxn modelId="{10E591D2-27C9-46B1-9495-FEF7DC26185F}" type="presOf" srcId="{DA1D15AF-F596-4148-84AD-32F9BF1BC7EB}" destId="{25C2F6A3-5B79-4C00-BE14-81AEFC7100DE}" srcOrd="0" destOrd="1" presId="urn:diagrams.loki3.com/BracketList"/>
    <dgm:cxn modelId="{28B8C325-8E41-4017-9F30-E8BA98030CFB}" type="presOf" srcId="{B4E9B127-3DC8-44BA-9821-E7AEDD6F2C2D}" destId="{CDE58DC7-D8CC-43FC-8FF8-4161201D1404}" srcOrd="0" destOrd="2" presId="urn:diagrams.loki3.com/BracketList"/>
    <dgm:cxn modelId="{486E663E-D210-4D36-B875-3FDFC5AC42D2}" srcId="{6F0DCD5A-3905-465F-B88D-0120D849136D}" destId="{A36491FE-3A15-403B-82AD-07BC55DB163B}" srcOrd="2" destOrd="0" parTransId="{7E9F2320-CBC4-4CC5-A452-AE888186D7D4}" sibTransId="{974119DC-EE07-410A-8AFA-1C834100D1B7}"/>
    <dgm:cxn modelId="{EE9A4EDC-F809-4417-94F9-5311795F6646}" type="presOf" srcId="{3B6EFDA2-8F1D-4644-93FA-88639D6025EB}" destId="{CDE58DC7-D8CC-43FC-8FF8-4161201D1404}" srcOrd="0" destOrd="1" presId="urn:diagrams.loki3.com/BracketList"/>
    <dgm:cxn modelId="{D1035FC5-7AC2-4DEC-B197-500CE9D986FD}" srcId="{AEEFB7B3-DA4C-4055-992A-C26567F1D04A}" destId="{DA1D15AF-F596-4148-84AD-32F9BF1BC7EB}" srcOrd="1" destOrd="0" parTransId="{80C81E9F-25DB-44D3-9013-004C927AC5CB}" sibTransId="{8ECC5B9D-9608-44B2-8FE9-C043F8F8C933}"/>
    <dgm:cxn modelId="{670B5B2A-CF87-4DB2-B9D1-EB35DD8335D9}" type="presOf" srcId="{6CEBA5F2-1EA5-46D5-B32B-F4FECF29ED80}" destId="{BE7E4DEE-8C21-4AA7-BE07-E20C100A966B}" srcOrd="0" destOrd="0" presId="urn:diagrams.loki3.com/BracketList"/>
    <dgm:cxn modelId="{9EB7D0C8-A19C-4A6A-B81C-C37D62A2A355}" srcId="{6CEBA5F2-1EA5-46D5-B32B-F4FECF29ED80}" destId="{B4E9B127-3DC8-44BA-9821-E7AEDD6F2C2D}" srcOrd="2" destOrd="0" parTransId="{DFA3094D-6271-42F2-8A7B-44B6C8A47D62}" sibTransId="{A3781595-0D36-44A9-BC91-AD8D8FC11B58}"/>
    <dgm:cxn modelId="{F856B45F-9C1F-42B6-BAE6-DC64950B3C37}" srcId="{5BA8EAA3-CA53-4A61-8DDA-E9D7462CCE7F}" destId="{6CEBA5F2-1EA5-46D5-B32B-F4FECF29ED80}" srcOrd="2" destOrd="0" parTransId="{2BFC9122-6FE5-4E6D-993B-6170B75D9B3F}" sibTransId="{81D07849-CB4C-4E5E-B7BC-343DBD9F062A}"/>
    <dgm:cxn modelId="{3186EB63-846E-47A5-A1B4-95A126DFF276}" type="presOf" srcId="{A36491FE-3A15-403B-82AD-07BC55DB163B}" destId="{4A5DB5C9-A0C1-4056-8BB8-B08A5E9DC761}" srcOrd="0" destOrd="2" presId="urn:diagrams.loki3.com/BracketList"/>
    <dgm:cxn modelId="{DA149FD1-3C4D-4E08-BAB9-134158020A12}" srcId="{6F0DCD5A-3905-465F-B88D-0120D849136D}" destId="{13C8388D-5ACC-4D6F-9E34-5AD3284736FD}" srcOrd="1" destOrd="0" parTransId="{84F659DC-6CDB-43E9-BBB0-607DA28B78C2}" sibTransId="{AA56AC48-8FC6-4D36-8DE5-B1B7DC9443D7}"/>
    <dgm:cxn modelId="{038F08E8-22A9-456A-A6D3-EF072A37B5D9}" srcId="{6F0DCD5A-3905-465F-B88D-0120D849136D}" destId="{14AEF8F0-9FDE-45DA-A5D4-F0EEA24A1D6B}" srcOrd="0" destOrd="0" parTransId="{9C954273-1CA8-4211-BCBB-09397AD90620}" sibTransId="{8D9CE24D-E47A-4BB5-A5BF-33647C18BF2A}"/>
    <dgm:cxn modelId="{1FB2F391-48A2-4DB1-969C-4773BDA3DB75}" type="presOf" srcId="{13C8388D-5ACC-4D6F-9E34-5AD3284736FD}" destId="{4A5DB5C9-A0C1-4056-8BB8-B08A5E9DC761}" srcOrd="0" destOrd="1" presId="urn:diagrams.loki3.com/BracketList"/>
    <dgm:cxn modelId="{0A4815AF-7143-48C6-B4D7-B2E16F6B079F}" srcId="{6CEBA5F2-1EA5-46D5-B32B-F4FECF29ED80}" destId="{3B6EFDA2-8F1D-4644-93FA-88639D6025EB}" srcOrd="1" destOrd="0" parTransId="{237B670B-CD3B-4E40-88AA-51D024CAA674}" sibTransId="{FEA9DC61-BD8E-4CBF-8FB0-0472F043DB05}"/>
    <dgm:cxn modelId="{8011E82A-FE48-4576-A010-7D68CCF7D141}" srcId="{5BA8EAA3-CA53-4A61-8DDA-E9D7462CCE7F}" destId="{AEEFB7B3-DA4C-4055-992A-C26567F1D04A}" srcOrd="0" destOrd="0" parTransId="{AE0C69B2-4513-4C49-A241-7EE89EFC7400}" sibTransId="{A9D7CF93-0A21-4803-AB33-7C4911ED9173}"/>
    <dgm:cxn modelId="{AA560774-AEE3-4A71-A4AD-752575F0F5E8}" type="presParOf" srcId="{15D8AAE5-9E98-4B42-BFCB-DCD2EA6EF26C}" destId="{C23B1499-8E26-4A48-AA37-BCF6048D910B}" srcOrd="0" destOrd="0" presId="urn:diagrams.loki3.com/BracketList"/>
    <dgm:cxn modelId="{A8F9B11E-C80C-4A00-8DAD-40026858EBB4}" type="presParOf" srcId="{C23B1499-8E26-4A48-AA37-BCF6048D910B}" destId="{0E184FF8-E196-4E60-88C4-2EBF9BDA7C02}" srcOrd="0" destOrd="0" presId="urn:diagrams.loki3.com/BracketList"/>
    <dgm:cxn modelId="{8FA69066-DFF8-4D4C-BE05-FD5C6E09F961}" type="presParOf" srcId="{C23B1499-8E26-4A48-AA37-BCF6048D910B}" destId="{3E5178FB-00D0-4DE4-A566-A6FC28DC02FC}" srcOrd="1" destOrd="0" presId="urn:diagrams.loki3.com/BracketList"/>
    <dgm:cxn modelId="{22D93CFF-C3AC-40AE-A072-54395B775D3B}" type="presParOf" srcId="{C23B1499-8E26-4A48-AA37-BCF6048D910B}" destId="{FDAA9E04-06D3-42B7-96F9-F906AA2A7F64}" srcOrd="2" destOrd="0" presId="urn:diagrams.loki3.com/BracketList"/>
    <dgm:cxn modelId="{E5D45024-CD70-4D49-A342-78BE6EE36F29}" type="presParOf" srcId="{C23B1499-8E26-4A48-AA37-BCF6048D910B}" destId="{25C2F6A3-5B79-4C00-BE14-81AEFC7100DE}" srcOrd="3" destOrd="0" presId="urn:diagrams.loki3.com/BracketList"/>
    <dgm:cxn modelId="{A2707B6E-37D7-4C58-9A67-8A4721EB2CD9}" type="presParOf" srcId="{15D8AAE5-9E98-4B42-BFCB-DCD2EA6EF26C}" destId="{7373C9CC-C3F2-49AA-89E2-256D2D6FE2A7}" srcOrd="1" destOrd="0" presId="urn:diagrams.loki3.com/BracketList"/>
    <dgm:cxn modelId="{593979D8-4383-411A-BFF5-353182957575}" type="presParOf" srcId="{15D8AAE5-9E98-4B42-BFCB-DCD2EA6EF26C}" destId="{17EA277C-58A6-4347-9EE8-1A4C79BE2C63}" srcOrd="2" destOrd="0" presId="urn:diagrams.loki3.com/BracketList"/>
    <dgm:cxn modelId="{64D84765-B7C6-4FE1-BC1D-6C25A841CAE0}" type="presParOf" srcId="{17EA277C-58A6-4347-9EE8-1A4C79BE2C63}" destId="{D226317B-81A6-483A-B639-733E957A792E}" srcOrd="0" destOrd="0" presId="urn:diagrams.loki3.com/BracketList"/>
    <dgm:cxn modelId="{E6EA522F-589B-48BE-92FA-7A9C3A06E3F1}" type="presParOf" srcId="{17EA277C-58A6-4347-9EE8-1A4C79BE2C63}" destId="{8E6ADBB0-4002-4AD8-A1FF-49523361BEC0}" srcOrd="1" destOrd="0" presId="urn:diagrams.loki3.com/BracketList"/>
    <dgm:cxn modelId="{3C6734CE-C13A-45EF-9F28-A29D884A2ABF}" type="presParOf" srcId="{17EA277C-58A6-4347-9EE8-1A4C79BE2C63}" destId="{CD5E09E9-9AFB-4BA5-AA85-164C49C5A7B9}" srcOrd="2" destOrd="0" presId="urn:diagrams.loki3.com/BracketList"/>
    <dgm:cxn modelId="{6C645136-C97D-4ACA-BA4D-0FC54228C0AD}" type="presParOf" srcId="{17EA277C-58A6-4347-9EE8-1A4C79BE2C63}" destId="{4A5DB5C9-A0C1-4056-8BB8-B08A5E9DC761}" srcOrd="3" destOrd="0" presId="urn:diagrams.loki3.com/BracketList"/>
    <dgm:cxn modelId="{91E63371-EE5C-4EAA-94F0-E7D089036A14}" type="presParOf" srcId="{15D8AAE5-9E98-4B42-BFCB-DCD2EA6EF26C}" destId="{28AF89B4-6D7A-45B6-8A52-B6C34B7469AC}" srcOrd="3" destOrd="0" presId="urn:diagrams.loki3.com/BracketList"/>
    <dgm:cxn modelId="{A1B2E49F-1FB0-4DDC-8292-6B3574D05984}" type="presParOf" srcId="{15D8AAE5-9E98-4B42-BFCB-DCD2EA6EF26C}" destId="{D5286D2D-CB73-40FE-90D0-CF84F695495F}" srcOrd="4" destOrd="0" presId="urn:diagrams.loki3.com/BracketList"/>
    <dgm:cxn modelId="{5D8CD932-01F2-4FB6-82DB-7823F22F66CA}" type="presParOf" srcId="{D5286D2D-CB73-40FE-90D0-CF84F695495F}" destId="{BE7E4DEE-8C21-4AA7-BE07-E20C100A966B}" srcOrd="0" destOrd="0" presId="urn:diagrams.loki3.com/BracketList"/>
    <dgm:cxn modelId="{49D014F6-3F19-4B0F-8A0A-DD43F8EAC2B0}" type="presParOf" srcId="{D5286D2D-CB73-40FE-90D0-CF84F695495F}" destId="{F57D3AC0-F0A2-425E-A155-9B7A488BFCC5}" srcOrd="1" destOrd="0" presId="urn:diagrams.loki3.com/BracketList"/>
    <dgm:cxn modelId="{5A06D290-E3D8-461A-A3AE-9670DA8E0229}" type="presParOf" srcId="{D5286D2D-CB73-40FE-90D0-CF84F695495F}" destId="{19E15AFB-25D1-41BA-9052-561DD4597E83}" srcOrd="2" destOrd="0" presId="urn:diagrams.loki3.com/BracketList"/>
    <dgm:cxn modelId="{935BD997-DF76-4903-B1F0-799BC83B6D8D}" type="presParOf" srcId="{D5286D2D-CB73-40FE-90D0-CF84F695495F}" destId="{CDE58DC7-D8CC-43FC-8FF8-4161201D140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EAEEAF3-1585-49D8-99D8-F8A8D989A4F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5316AC-4287-4EED-A8C3-65D1605C417C}">
      <dgm:prSet phldrT="[Text]" custT="1"/>
      <dgm:spPr/>
      <dgm:t>
        <a:bodyPr/>
        <a:lstStyle/>
        <a:p>
          <a:r>
            <a:rPr lang="en-US" sz="2000" dirty="0"/>
            <a:t>Buy @market rate (670)</a:t>
          </a:r>
        </a:p>
      </dgm:t>
    </dgm:pt>
    <dgm:pt modelId="{660AD3E1-5777-4001-B0AA-FA03535E2B30}" type="parTrans" cxnId="{FED8E48A-225C-4EE5-A09A-1870F1FC2D90}">
      <dgm:prSet/>
      <dgm:spPr/>
      <dgm:t>
        <a:bodyPr/>
        <a:lstStyle/>
        <a:p>
          <a:endParaRPr lang="en-US" sz="2800"/>
        </a:p>
      </dgm:t>
    </dgm:pt>
    <dgm:pt modelId="{552F7B8A-3D02-473D-AEF5-6E6B5D2A31E5}" type="sibTrans" cxnId="{FED8E48A-225C-4EE5-A09A-1870F1FC2D90}">
      <dgm:prSet custT="1"/>
      <dgm:spPr/>
      <dgm:t>
        <a:bodyPr/>
        <a:lstStyle/>
        <a:p>
          <a:endParaRPr lang="en-US" sz="2800"/>
        </a:p>
      </dgm:t>
    </dgm:pt>
    <dgm:pt modelId="{3DE9CB28-3324-4C0C-91AB-DB6C3E111861}">
      <dgm:prSet phldrT="[Text]" custT="1"/>
      <dgm:spPr/>
      <dgm:t>
        <a:bodyPr/>
        <a:lstStyle/>
        <a:p>
          <a:r>
            <a:rPr lang="en-US" sz="2000" dirty="0"/>
            <a:t>DBT:  Rs.240 In your Bank account</a:t>
          </a:r>
        </a:p>
      </dgm:t>
    </dgm:pt>
    <dgm:pt modelId="{000FB955-4BAB-43FE-975A-FE9823F268B4}" type="parTrans" cxnId="{25AF28C3-AEC5-48C4-92AD-331A2A398275}">
      <dgm:prSet/>
      <dgm:spPr/>
      <dgm:t>
        <a:bodyPr/>
        <a:lstStyle/>
        <a:p>
          <a:endParaRPr lang="en-US" sz="2800"/>
        </a:p>
      </dgm:t>
    </dgm:pt>
    <dgm:pt modelId="{26B90956-A187-4F72-BB11-5DD58CEF57CC}" type="sibTrans" cxnId="{25AF28C3-AEC5-48C4-92AD-331A2A398275}">
      <dgm:prSet custT="1"/>
      <dgm:spPr/>
      <dgm:t>
        <a:bodyPr/>
        <a:lstStyle/>
        <a:p>
          <a:endParaRPr lang="en-US" sz="2800"/>
        </a:p>
      </dgm:t>
    </dgm:pt>
    <dgm:pt modelId="{45F7E2EE-CC6F-4A85-B20B-DADFA33E8A9B}">
      <dgm:prSet phldrT="[Text]" custT="1"/>
      <dgm:spPr/>
      <dgm:t>
        <a:bodyPr/>
        <a:lstStyle/>
        <a:p>
          <a:r>
            <a:rPr lang="en-US" sz="2000" dirty="0"/>
            <a:t>240/670=36% subsidized rate, effective price @Rs.430/-</a:t>
          </a:r>
        </a:p>
      </dgm:t>
    </dgm:pt>
    <dgm:pt modelId="{72CE9445-3408-43C4-89CF-17F2F896370F}" type="parTrans" cxnId="{F7FBF3F8-8F09-4175-988C-460AB63BAD0C}">
      <dgm:prSet/>
      <dgm:spPr/>
      <dgm:t>
        <a:bodyPr/>
        <a:lstStyle/>
        <a:p>
          <a:endParaRPr lang="en-US" sz="2800"/>
        </a:p>
      </dgm:t>
    </dgm:pt>
    <dgm:pt modelId="{FB534ACE-9A7D-4B5E-9FE9-12649FB448E2}" type="sibTrans" cxnId="{F7FBF3F8-8F09-4175-988C-460AB63BAD0C}">
      <dgm:prSet custT="1"/>
      <dgm:spPr/>
      <dgm:t>
        <a:bodyPr/>
        <a:lstStyle/>
        <a:p>
          <a:endParaRPr lang="en-US" sz="2800"/>
        </a:p>
      </dgm:t>
    </dgm:pt>
    <dgm:pt modelId="{DC594081-CD1F-47D4-AEF1-1E5B4CD8B484}">
      <dgm:prSet phldrT="[Text]" custT="1"/>
      <dgm:spPr/>
      <dgm:t>
        <a:bodyPr/>
        <a:lstStyle/>
        <a:p>
          <a:r>
            <a:rPr lang="en-US" sz="2000" dirty="0"/>
            <a:t>12 cylinder per household per year</a:t>
          </a:r>
        </a:p>
      </dgm:t>
    </dgm:pt>
    <dgm:pt modelId="{014C20A5-2FC6-4F8A-81BC-179B454E216E}" type="parTrans" cxnId="{0DCADEF1-78E3-40EB-804B-FD6689F49448}">
      <dgm:prSet/>
      <dgm:spPr/>
      <dgm:t>
        <a:bodyPr/>
        <a:lstStyle/>
        <a:p>
          <a:endParaRPr lang="en-US" sz="2800"/>
        </a:p>
      </dgm:t>
    </dgm:pt>
    <dgm:pt modelId="{B2C82553-77CE-4808-8CB4-ED43DFD16957}" type="sibTrans" cxnId="{0DCADEF1-78E3-40EB-804B-FD6689F49448}">
      <dgm:prSet/>
      <dgm:spPr/>
      <dgm:t>
        <a:bodyPr/>
        <a:lstStyle/>
        <a:p>
          <a:endParaRPr lang="en-US" sz="2800"/>
        </a:p>
      </dgm:t>
    </dgm:pt>
    <dgm:pt modelId="{9C711F3E-2749-4AD4-8B7C-4B20A7620155}" type="pres">
      <dgm:prSet presAssocID="{0EAEEAF3-1585-49D8-99D8-F8A8D989A4F8}" presName="outerComposite" presStyleCnt="0">
        <dgm:presLayoutVars>
          <dgm:chMax val="5"/>
          <dgm:dir/>
          <dgm:resizeHandles val="exact"/>
        </dgm:presLayoutVars>
      </dgm:prSet>
      <dgm:spPr/>
    </dgm:pt>
    <dgm:pt modelId="{5E5E7E82-A923-4D59-B1FA-C140AEC3623B}" type="pres">
      <dgm:prSet presAssocID="{0EAEEAF3-1585-49D8-99D8-F8A8D989A4F8}" presName="dummyMaxCanvas" presStyleCnt="0">
        <dgm:presLayoutVars/>
      </dgm:prSet>
      <dgm:spPr/>
    </dgm:pt>
    <dgm:pt modelId="{91FA8272-8938-457A-BD01-B76D4E62BE73}" type="pres">
      <dgm:prSet presAssocID="{0EAEEAF3-1585-49D8-99D8-F8A8D989A4F8}" presName="FourNodes_1" presStyleLbl="node1" presStyleIdx="0" presStyleCnt="4">
        <dgm:presLayoutVars>
          <dgm:bulletEnabled val="1"/>
        </dgm:presLayoutVars>
      </dgm:prSet>
      <dgm:spPr/>
    </dgm:pt>
    <dgm:pt modelId="{0A1DAAA0-EB5B-4270-B8F0-917FE0D3EB55}" type="pres">
      <dgm:prSet presAssocID="{0EAEEAF3-1585-49D8-99D8-F8A8D989A4F8}" presName="FourNodes_2" presStyleLbl="node1" presStyleIdx="1" presStyleCnt="4">
        <dgm:presLayoutVars>
          <dgm:bulletEnabled val="1"/>
        </dgm:presLayoutVars>
      </dgm:prSet>
      <dgm:spPr/>
    </dgm:pt>
    <dgm:pt modelId="{1E967591-DA41-44C8-A948-D9AF4DD5EC9F}" type="pres">
      <dgm:prSet presAssocID="{0EAEEAF3-1585-49D8-99D8-F8A8D989A4F8}" presName="FourNodes_3" presStyleLbl="node1" presStyleIdx="2" presStyleCnt="4">
        <dgm:presLayoutVars>
          <dgm:bulletEnabled val="1"/>
        </dgm:presLayoutVars>
      </dgm:prSet>
      <dgm:spPr/>
    </dgm:pt>
    <dgm:pt modelId="{E8F7FEC0-48F7-469F-B38D-29AF8A9F1BD9}" type="pres">
      <dgm:prSet presAssocID="{0EAEEAF3-1585-49D8-99D8-F8A8D989A4F8}" presName="FourNodes_4" presStyleLbl="node1" presStyleIdx="3" presStyleCnt="4">
        <dgm:presLayoutVars>
          <dgm:bulletEnabled val="1"/>
        </dgm:presLayoutVars>
      </dgm:prSet>
      <dgm:spPr/>
    </dgm:pt>
    <dgm:pt modelId="{7C53AFFF-F088-440A-91B3-6F0ECBAAAA7C}" type="pres">
      <dgm:prSet presAssocID="{0EAEEAF3-1585-49D8-99D8-F8A8D989A4F8}" presName="FourConn_1-2" presStyleLbl="fgAccFollowNode1" presStyleIdx="0" presStyleCnt="3">
        <dgm:presLayoutVars>
          <dgm:bulletEnabled val="1"/>
        </dgm:presLayoutVars>
      </dgm:prSet>
      <dgm:spPr/>
    </dgm:pt>
    <dgm:pt modelId="{04226428-BE8A-4CCB-80CD-77F5A00FC014}" type="pres">
      <dgm:prSet presAssocID="{0EAEEAF3-1585-49D8-99D8-F8A8D989A4F8}" presName="FourConn_2-3" presStyleLbl="fgAccFollowNode1" presStyleIdx="1" presStyleCnt="3">
        <dgm:presLayoutVars>
          <dgm:bulletEnabled val="1"/>
        </dgm:presLayoutVars>
      </dgm:prSet>
      <dgm:spPr/>
    </dgm:pt>
    <dgm:pt modelId="{9542B7C7-88FF-42B0-BD7F-F2ACD3CA2ADC}" type="pres">
      <dgm:prSet presAssocID="{0EAEEAF3-1585-49D8-99D8-F8A8D989A4F8}" presName="FourConn_3-4" presStyleLbl="fgAccFollowNode1" presStyleIdx="2" presStyleCnt="3">
        <dgm:presLayoutVars>
          <dgm:bulletEnabled val="1"/>
        </dgm:presLayoutVars>
      </dgm:prSet>
      <dgm:spPr/>
    </dgm:pt>
    <dgm:pt modelId="{E1A3D351-D294-4CBA-9EAA-DAC03A8A92F1}" type="pres">
      <dgm:prSet presAssocID="{0EAEEAF3-1585-49D8-99D8-F8A8D989A4F8}" presName="FourNodes_1_text" presStyleLbl="node1" presStyleIdx="3" presStyleCnt="4">
        <dgm:presLayoutVars>
          <dgm:bulletEnabled val="1"/>
        </dgm:presLayoutVars>
      </dgm:prSet>
      <dgm:spPr/>
    </dgm:pt>
    <dgm:pt modelId="{59DAE3EF-4542-4394-85D8-866DF859D663}" type="pres">
      <dgm:prSet presAssocID="{0EAEEAF3-1585-49D8-99D8-F8A8D989A4F8}" presName="FourNodes_2_text" presStyleLbl="node1" presStyleIdx="3" presStyleCnt="4">
        <dgm:presLayoutVars>
          <dgm:bulletEnabled val="1"/>
        </dgm:presLayoutVars>
      </dgm:prSet>
      <dgm:spPr/>
    </dgm:pt>
    <dgm:pt modelId="{E59FBE97-1BEE-4C02-A30D-7B86762C7741}" type="pres">
      <dgm:prSet presAssocID="{0EAEEAF3-1585-49D8-99D8-F8A8D989A4F8}" presName="FourNodes_3_text" presStyleLbl="node1" presStyleIdx="3" presStyleCnt="4">
        <dgm:presLayoutVars>
          <dgm:bulletEnabled val="1"/>
        </dgm:presLayoutVars>
      </dgm:prSet>
      <dgm:spPr/>
    </dgm:pt>
    <dgm:pt modelId="{21A21710-839C-4076-83F0-59B0CE37B551}" type="pres">
      <dgm:prSet presAssocID="{0EAEEAF3-1585-49D8-99D8-F8A8D989A4F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5AF28C3-AEC5-48C4-92AD-331A2A398275}" srcId="{0EAEEAF3-1585-49D8-99D8-F8A8D989A4F8}" destId="{3DE9CB28-3324-4C0C-91AB-DB6C3E111861}" srcOrd="1" destOrd="0" parTransId="{000FB955-4BAB-43FE-975A-FE9823F268B4}" sibTransId="{26B90956-A187-4F72-BB11-5DD58CEF57CC}"/>
    <dgm:cxn modelId="{6A90A02F-6A7D-4924-A338-2CFCE2E850AA}" type="presOf" srcId="{26B90956-A187-4F72-BB11-5DD58CEF57CC}" destId="{04226428-BE8A-4CCB-80CD-77F5A00FC014}" srcOrd="0" destOrd="0" presId="urn:microsoft.com/office/officeart/2005/8/layout/vProcess5"/>
    <dgm:cxn modelId="{BB0D5175-7603-41F9-9585-0C6A38BE63CC}" type="presOf" srcId="{3DE9CB28-3324-4C0C-91AB-DB6C3E111861}" destId="{0A1DAAA0-EB5B-4270-B8F0-917FE0D3EB55}" srcOrd="0" destOrd="0" presId="urn:microsoft.com/office/officeart/2005/8/layout/vProcess5"/>
    <dgm:cxn modelId="{94CBB3E7-01F7-4833-A644-334171ED6FE2}" type="presOf" srcId="{3DE9CB28-3324-4C0C-91AB-DB6C3E111861}" destId="{59DAE3EF-4542-4394-85D8-866DF859D663}" srcOrd="1" destOrd="0" presId="urn:microsoft.com/office/officeart/2005/8/layout/vProcess5"/>
    <dgm:cxn modelId="{D24950BD-A7C8-412A-95CF-FDEC4AE4445F}" type="presOf" srcId="{CE5316AC-4287-4EED-A8C3-65D1605C417C}" destId="{91FA8272-8938-457A-BD01-B76D4E62BE73}" srcOrd="0" destOrd="0" presId="urn:microsoft.com/office/officeart/2005/8/layout/vProcess5"/>
    <dgm:cxn modelId="{FED8E48A-225C-4EE5-A09A-1870F1FC2D90}" srcId="{0EAEEAF3-1585-49D8-99D8-F8A8D989A4F8}" destId="{CE5316AC-4287-4EED-A8C3-65D1605C417C}" srcOrd="0" destOrd="0" parTransId="{660AD3E1-5777-4001-B0AA-FA03535E2B30}" sibTransId="{552F7B8A-3D02-473D-AEF5-6E6B5D2A31E5}"/>
    <dgm:cxn modelId="{3F65360E-46A9-4868-A661-3DA9C6C55985}" type="presOf" srcId="{45F7E2EE-CC6F-4A85-B20B-DADFA33E8A9B}" destId="{1E967591-DA41-44C8-A948-D9AF4DD5EC9F}" srcOrd="0" destOrd="0" presId="urn:microsoft.com/office/officeart/2005/8/layout/vProcess5"/>
    <dgm:cxn modelId="{3E2D2CFE-FDE5-4AB8-AF41-99C17164C764}" type="presOf" srcId="{0EAEEAF3-1585-49D8-99D8-F8A8D989A4F8}" destId="{9C711F3E-2749-4AD4-8B7C-4B20A7620155}" srcOrd="0" destOrd="0" presId="urn:microsoft.com/office/officeart/2005/8/layout/vProcess5"/>
    <dgm:cxn modelId="{8920BF53-8FB1-4E7B-A9ED-F3901100ED63}" type="presOf" srcId="{CE5316AC-4287-4EED-A8C3-65D1605C417C}" destId="{E1A3D351-D294-4CBA-9EAA-DAC03A8A92F1}" srcOrd="1" destOrd="0" presId="urn:microsoft.com/office/officeart/2005/8/layout/vProcess5"/>
    <dgm:cxn modelId="{0DCADEF1-78E3-40EB-804B-FD6689F49448}" srcId="{0EAEEAF3-1585-49D8-99D8-F8A8D989A4F8}" destId="{DC594081-CD1F-47D4-AEF1-1E5B4CD8B484}" srcOrd="3" destOrd="0" parTransId="{014C20A5-2FC6-4F8A-81BC-179B454E216E}" sibTransId="{B2C82553-77CE-4808-8CB4-ED43DFD16957}"/>
    <dgm:cxn modelId="{1EEC4D2A-DC6D-441A-9582-7C9E4AD861E8}" type="presOf" srcId="{FB534ACE-9A7D-4B5E-9FE9-12649FB448E2}" destId="{9542B7C7-88FF-42B0-BD7F-F2ACD3CA2ADC}" srcOrd="0" destOrd="0" presId="urn:microsoft.com/office/officeart/2005/8/layout/vProcess5"/>
    <dgm:cxn modelId="{2D97F847-2B8C-4F24-AE8B-BFE16D071474}" type="presOf" srcId="{DC594081-CD1F-47D4-AEF1-1E5B4CD8B484}" destId="{21A21710-839C-4076-83F0-59B0CE37B551}" srcOrd="1" destOrd="0" presId="urn:microsoft.com/office/officeart/2005/8/layout/vProcess5"/>
    <dgm:cxn modelId="{84DC8C12-6CCF-41D8-84EA-224CD07C1A2B}" type="presOf" srcId="{45F7E2EE-CC6F-4A85-B20B-DADFA33E8A9B}" destId="{E59FBE97-1BEE-4C02-A30D-7B86762C7741}" srcOrd="1" destOrd="0" presId="urn:microsoft.com/office/officeart/2005/8/layout/vProcess5"/>
    <dgm:cxn modelId="{D52709B8-7065-4054-890D-9F2F6AE58D44}" type="presOf" srcId="{DC594081-CD1F-47D4-AEF1-1E5B4CD8B484}" destId="{E8F7FEC0-48F7-469F-B38D-29AF8A9F1BD9}" srcOrd="0" destOrd="0" presId="urn:microsoft.com/office/officeart/2005/8/layout/vProcess5"/>
    <dgm:cxn modelId="{F7FBF3F8-8F09-4175-988C-460AB63BAD0C}" srcId="{0EAEEAF3-1585-49D8-99D8-F8A8D989A4F8}" destId="{45F7E2EE-CC6F-4A85-B20B-DADFA33E8A9B}" srcOrd="2" destOrd="0" parTransId="{72CE9445-3408-43C4-89CF-17F2F896370F}" sibTransId="{FB534ACE-9A7D-4B5E-9FE9-12649FB448E2}"/>
    <dgm:cxn modelId="{FE32D138-E16B-4B4A-8252-340B1ECCDB26}" type="presOf" srcId="{552F7B8A-3D02-473D-AEF5-6E6B5D2A31E5}" destId="{7C53AFFF-F088-440A-91B3-6F0ECBAAAA7C}" srcOrd="0" destOrd="0" presId="urn:microsoft.com/office/officeart/2005/8/layout/vProcess5"/>
    <dgm:cxn modelId="{4833F066-9A6E-4A66-BE71-42AFCBFEB13B}" type="presParOf" srcId="{9C711F3E-2749-4AD4-8B7C-4B20A7620155}" destId="{5E5E7E82-A923-4D59-B1FA-C140AEC3623B}" srcOrd="0" destOrd="0" presId="urn:microsoft.com/office/officeart/2005/8/layout/vProcess5"/>
    <dgm:cxn modelId="{D0610A56-76F5-40CB-B43C-39C7EA792E1F}" type="presParOf" srcId="{9C711F3E-2749-4AD4-8B7C-4B20A7620155}" destId="{91FA8272-8938-457A-BD01-B76D4E62BE73}" srcOrd="1" destOrd="0" presId="urn:microsoft.com/office/officeart/2005/8/layout/vProcess5"/>
    <dgm:cxn modelId="{21DDACBA-94CF-42D9-A359-A37BE3EDD1BE}" type="presParOf" srcId="{9C711F3E-2749-4AD4-8B7C-4B20A7620155}" destId="{0A1DAAA0-EB5B-4270-B8F0-917FE0D3EB55}" srcOrd="2" destOrd="0" presId="urn:microsoft.com/office/officeart/2005/8/layout/vProcess5"/>
    <dgm:cxn modelId="{0CD99E0F-75A2-407C-9395-D3669E01EBA8}" type="presParOf" srcId="{9C711F3E-2749-4AD4-8B7C-4B20A7620155}" destId="{1E967591-DA41-44C8-A948-D9AF4DD5EC9F}" srcOrd="3" destOrd="0" presId="urn:microsoft.com/office/officeart/2005/8/layout/vProcess5"/>
    <dgm:cxn modelId="{AAD14A40-DD18-45E8-B1A9-1CEB9816E24A}" type="presParOf" srcId="{9C711F3E-2749-4AD4-8B7C-4B20A7620155}" destId="{E8F7FEC0-48F7-469F-B38D-29AF8A9F1BD9}" srcOrd="4" destOrd="0" presId="urn:microsoft.com/office/officeart/2005/8/layout/vProcess5"/>
    <dgm:cxn modelId="{BE09B67F-1C16-444C-9D52-3EEB480D087C}" type="presParOf" srcId="{9C711F3E-2749-4AD4-8B7C-4B20A7620155}" destId="{7C53AFFF-F088-440A-91B3-6F0ECBAAAA7C}" srcOrd="5" destOrd="0" presId="urn:microsoft.com/office/officeart/2005/8/layout/vProcess5"/>
    <dgm:cxn modelId="{2FF0F8EC-7CB1-4168-BF8D-CBA227D335EF}" type="presParOf" srcId="{9C711F3E-2749-4AD4-8B7C-4B20A7620155}" destId="{04226428-BE8A-4CCB-80CD-77F5A00FC014}" srcOrd="6" destOrd="0" presId="urn:microsoft.com/office/officeart/2005/8/layout/vProcess5"/>
    <dgm:cxn modelId="{DCE0F351-99F2-4FB7-8A41-74C8292BBC65}" type="presParOf" srcId="{9C711F3E-2749-4AD4-8B7C-4B20A7620155}" destId="{9542B7C7-88FF-42B0-BD7F-F2ACD3CA2ADC}" srcOrd="7" destOrd="0" presId="urn:microsoft.com/office/officeart/2005/8/layout/vProcess5"/>
    <dgm:cxn modelId="{E79D506B-ED7C-4359-9B56-BA89CF2F8053}" type="presParOf" srcId="{9C711F3E-2749-4AD4-8B7C-4B20A7620155}" destId="{E1A3D351-D294-4CBA-9EAA-DAC03A8A92F1}" srcOrd="8" destOrd="0" presId="urn:microsoft.com/office/officeart/2005/8/layout/vProcess5"/>
    <dgm:cxn modelId="{4F658C93-507E-4E4A-88FE-F0CD1A792729}" type="presParOf" srcId="{9C711F3E-2749-4AD4-8B7C-4B20A7620155}" destId="{59DAE3EF-4542-4394-85D8-866DF859D663}" srcOrd="9" destOrd="0" presId="urn:microsoft.com/office/officeart/2005/8/layout/vProcess5"/>
    <dgm:cxn modelId="{C8CEFDD8-8191-4F0B-BAD0-88E8B18ED8E2}" type="presParOf" srcId="{9C711F3E-2749-4AD4-8B7C-4B20A7620155}" destId="{E59FBE97-1BEE-4C02-A30D-7B86762C7741}" srcOrd="10" destOrd="0" presId="urn:microsoft.com/office/officeart/2005/8/layout/vProcess5"/>
    <dgm:cxn modelId="{628D9B10-ADA9-4B52-B07E-0676662BB393}" type="presParOf" srcId="{9C711F3E-2749-4AD4-8B7C-4B20A7620155}" destId="{21A21710-839C-4076-83F0-59B0CE37B55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9215C61-BBFD-42B7-A81C-D0F2C75991F5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6B5CA2-F799-48FA-8188-3A65E7C5A471}">
      <dgm:prSet phldrT="[Text]"/>
      <dgm:spPr/>
      <dgm:t>
        <a:bodyPr/>
        <a:lstStyle/>
        <a:p>
          <a:r>
            <a:rPr lang="en-US" dirty="0"/>
            <a:t>Domestic (no tax)</a:t>
          </a:r>
        </a:p>
      </dgm:t>
    </dgm:pt>
    <dgm:pt modelId="{9BBA3DCD-A4F5-4E2C-A8FF-6C5E1481DC87}" type="parTrans" cxnId="{3768F5AB-5CDA-403A-9C71-5BB6C84558CD}">
      <dgm:prSet/>
      <dgm:spPr/>
      <dgm:t>
        <a:bodyPr/>
        <a:lstStyle/>
        <a:p>
          <a:endParaRPr lang="en-US"/>
        </a:p>
      </dgm:t>
    </dgm:pt>
    <dgm:pt modelId="{D5A5300F-8608-4157-B47D-CD4D51FA0CDA}" type="sibTrans" cxnId="{3768F5AB-5CDA-403A-9C71-5BB6C84558CD}">
      <dgm:prSet/>
      <dgm:spPr/>
      <dgm:t>
        <a:bodyPr/>
        <a:lstStyle/>
        <a:p>
          <a:endParaRPr lang="en-US"/>
        </a:p>
      </dgm:t>
    </dgm:pt>
    <dgm:pt modelId="{F502D997-F3E8-47BA-800D-5D1FF84437FF}">
      <dgm:prSet phldrT="[Text]"/>
      <dgm:spPr/>
      <dgm:t>
        <a:bodyPr/>
        <a:lstStyle/>
        <a:p>
          <a:r>
            <a:rPr lang="en-US" dirty="0"/>
            <a:t>Commercial (30% tax)</a:t>
          </a:r>
        </a:p>
      </dgm:t>
    </dgm:pt>
    <dgm:pt modelId="{5AEA4CEB-B756-4D3F-BFBA-1798D4248FF6}" type="parTrans" cxnId="{EE2DA222-36EE-4D27-835C-F2AA2168D227}">
      <dgm:prSet/>
      <dgm:spPr/>
      <dgm:t>
        <a:bodyPr/>
        <a:lstStyle/>
        <a:p>
          <a:endParaRPr lang="en-US"/>
        </a:p>
      </dgm:t>
    </dgm:pt>
    <dgm:pt modelId="{E3D2D642-1600-465A-98E9-98EA872D15D0}" type="sibTrans" cxnId="{EE2DA222-36EE-4D27-835C-F2AA2168D227}">
      <dgm:prSet/>
      <dgm:spPr/>
      <dgm:t>
        <a:bodyPr/>
        <a:lstStyle/>
        <a:p>
          <a:endParaRPr lang="en-US"/>
        </a:p>
      </dgm:t>
    </dgm:pt>
    <dgm:pt modelId="{DAA5BB9F-2BEB-4CCD-AFBE-72D52956C4C2}">
      <dgm:prSet phldrT="[Text]"/>
      <dgm:spPr/>
      <dgm:t>
        <a:bodyPr/>
        <a:lstStyle/>
        <a:p>
          <a:r>
            <a:rPr lang="en-US" dirty="0"/>
            <a:t>14.2kg</a:t>
          </a:r>
        </a:p>
      </dgm:t>
    </dgm:pt>
    <dgm:pt modelId="{6D5BF2A3-F39E-44CF-B364-07F68831C1BC}" type="parTrans" cxnId="{5D00E20E-0BA2-44EF-83AC-083FA1BA44B2}">
      <dgm:prSet/>
      <dgm:spPr/>
      <dgm:t>
        <a:bodyPr/>
        <a:lstStyle/>
        <a:p>
          <a:endParaRPr lang="en-US"/>
        </a:p>
      </dgm:t>
    </dgm:pt>
    <dgm:pt modelId="{F836A4EE-3FE8-4398-8656-04897ECED3C0}" type="sibTrans" cxnId="{5D00E20E-0BA2-44EF-83AC-083FA1BA44B2}">
      <dgm:prSet/>
      <dgm:spPr/>
      <dgm:t>
        <a:bodyPr/>
        <a:lstStyle/>
        <a:p>
          <a:endParaRPr lang="en-US"/>
        </a:p>
      </dgm:t>
    </dgm:pt>
    <dgm:pt modelId="{AB861434-DDA5-4006-A427-39551D81FF00}">
      <dgm:prSet phldrT="[Text]"/>
      <dgm:spPr/>
      <dgm:t>
        <a:bodyPr/>
        <a:lstStyle/>
        <a:p>
          <a:r>
            <a:rPr lang="en-US" dirty="0"/>
            <a:t>19kg | 47.5kg</a:t>
          </a:r>
        </a:p>
      </dgm:t>
    </dgm:pt>
    <dgm:pt modelId="{C8914188-455A-42AE-9BD4-CAA695738075}" type="parTrans" cxnId="{D61CEE09-F455-4685-B97A-10E9E30D13A3}">
      <dgm:prSet/>
      <dgm:spPr/>
      <dgm:t>
        <a:bodyPr/>
        <a:lstStyle/>
        <a:p>
          <a:endParaRPr lang="en-US"/>
        </a:p>
      </dgm:t>
    </dgm:pt>
    <dgm:pt modelId="{723A124F-40C2-4A00-9779-86EE235E05F9}" type="sibTrans" cxnId="{D61CEE09-F455-4685-B97A-10E9E30D13A3}">
      <dgm:prSet/>
      <dgm:spPr/>
      <dgm:t>
        <a:bodyPr/>
        <a:lstStyle/>
        <a:p>
          <a:endParaRPr lang="en-US"/>
        </a:p>
      </dgm:t>
    </dgm:pt>
    <dgm:pt modelId="{0BF1DFA7-9D79-4FEA-8E8C-0C429A3971FC}">
      <dgm:prSet phldrT="[Text]"/>
      <dgm:spPr/>
      <dgm:t>
        <a:bodyPr/>
        <a:lstStyle/>
        <a:p>
          <a:r>
            <a:rPr lang="en-US" dirty="0"/>
            <a:t>5kg- in retail shops, for  working professionals- but rate @commercial</a:t>
          </a:r>
        </a:p>
      </dgm:t>
    </dgm:pt>
    <dgm:pt modelId="{2F1D3C58-3A88-4B6F-B1E0-AAD9641DF2A1}" type="parTrans" cxnId="{AB3FA65D-36A0-4AA8-91CB-72FA2F9362A4}">
      <dgm:prSet/>
      <dgm:spPr/>
      <dgm:t>
        <a:bodyPr/>
        <a:lstStyle/>
        <a:p>
          <a:endParaRPr lang="en-US"/>
        </a:p>
      </dgm:t>
    </dgm:pt>
    <dgm:pt modelId="{1FD739DF-22D5-43E5-AE69-F2A9389F9620}" type="sibTrans" cxnId="{AB3FA65D-36A0-4AA8-91CB-72FA2F9362A4}">
      <dgm:prSet/>
      <dgm:spPr/>
      <dgm:t>
        <a:bodyPr/>
        <a:lstStyle/>
        <a:p>
          <a:endParaRPr lang="en-US"/>
        </a:p>
      </dgm:t>
    </dgm:pt>
    <dgm:pt modelId="{717AAC8F-DEC5-4389-A242-CC0A61A64075}" type="pres">
      <dgm:prSet presAssocID="{F9215C61-BBFD-42B7-A81C-D0F2C75991F5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D6269C05-D2A1-485A-AD44-8300116FC2E1}" type="pres">
      <dgm:prSet presAssocID="{B36B5CA2-F799-48FA-8188-3A65E7C5A471}" presName="composite" presStyleCnt="0"/>
      <dgm:spPr/>
    </dgm:pt>
    <dgm:pt modelId="{436E357F-1E3D-4C51-9345-6ED5E57E9C5D}" type="pres">
      <dgm:prSet presAssocID="{B36B5CA2-F799-48FA-8188-3A65E7C5A471}" presName="Image" presStyleLbl="alignNod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18BC2E9-6F02-4CFD-9055-0A33CD01F884}" type="pres">
      <dgm:prSet presAssocID="{B36B5CA2-F799-48FA-8188-3A65E7C5A471}" presName="Accent" presStyleLbl="parChTrans1D1" presStyleIdx="0" presStyleCnt="2"/>
      <dgm:spPr/>
    </dgm:pt>
    <dgm:pt modelId="{E2D86B19-B485-43E1-8931-987B210435AC}" type="pres">
      <dgm:prSet presAssocID="{B36B5CA2-F799-48FA-8188-3A65E7C5A471}" presName="Paren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6A50B2F-4BB5-42C4-AFB4-478459D70F3F}" type="pres">
      <dgm:prSet presAssocID="{D5A5300F-8608-4157-B47D-CD4D51FA0CDA}" presName="sibTrans" presStyleCnt="0"/>
      <dgm:spPr/>
    </dgm:pt>
    <dgm:pt modelId="{B6AD493C-71E4-45BB-9C61-8E7229FA6AFD}" type="pres">
      <dgm:prSet presAssocID="{F502D997-F3E8-47BA-800D-5D1FF84437FF}" presName="composite" presStyleCnt="0"/>
      <dgm:spPr/>
    </dgm:pt>
    <dgm:pt modelId="{FFDCA2D1-C13E-4DEF-885D-E9B6CE5FDA17}" type="pres">
      <dgm:prSet presAssocID="{F502D997-F3E8-47BA-800D-5D1FF84437FF}" presName="Image" presStyleLbl="align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D504C16-B432-41B0-A83B-CA6D96E2B6AD}" type="pres">
      <dgm:prSet presAssocID="{F502D997-F3E8-47BA-800D-5D1FF84437FF}" presName="Accent" presStyleLbl="parChTrans1D1" presStyleIdx="1" presStyleCnt="2"/>
      <dgm:spPr/>
    </dgm:pt>
    <dgm:pt modelId="{FC1C16BB-36B3-46AA-991E-F0D720E8D441}" type="pres">
      <dgm:prSet presAssocID="{F502D997-F3E8-47BA-800D-5D1FF84437FF}" presName="Paren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768F5AB-5CDA-403A-9C71-5BB6C84558CD}" srcId="{F9215C61-BBFD-42B7-A81C-D0F2C75991F5}" destId="{B36B5CA2-F799-48FA-8188-3A65E7C5A471}" srcOrd="0" destOrd="0" parTransId="{9BBA3DCD-A4F5-4E2C-A8FF-6C5E1481DC87}" sibTransId="{D5A5300F-8608-4157-B47D-CD4D51FA0CDA}"/>
    <dgm:cxn modelId="{E6EFE3E2-D4A3-4028-81F6-E2EFD7998756}" type="presOf" srcId="{AB861434-DDA5-4006-A427-39551D81FF00}" destId="{FC1C16BB-36B3-46AA-991E-F0D720E8D441}" srcOrd="0" destOrd="1" presId="urn:microsoft.com/office/officeart/2008/layout/PictureLineup"/>
    <dgm:cxn modelId="{EE2DA222-36EE-4D27-835C-F2AA2168D227}" srcId="{F9215C61-BBFD-42B7-A81C-D0F2C75991F5}" destId="{F502D997-F3E8-47BA-800D-5D1FF84437FF}" srcOrd="1" destOrd="0" parTransId="{5AEA4CEB-B756-4D3F-BFBA-1798D4248FF6}" sibTransId="{E3D2D642-1600-465A-98E9-98EA872D15D0}"/>
    <dgm:cxn modelId="{50E55EDC-02E4-4C2C-9854-EB9019BBE31B}" type="presOf" srcId="{0BF1DFA7-9D79-4FEA-8E8C-0C429A3971FC}" destId="{FC1C16BB-36B3-46AA-991E-F0D720E8D441}" srcOrd="0" destOrd="2" presId="urn:microsoft.com/office/officeart/2008/layout/PictureLineup"/>
    <dgm:cxn modelId="{B25FEDEE-35EE-4363-85E0-879C215341F4}" type="presOf" srcId="{DAA5BB9F-2BEB-4CCD-AFBE-72D52956C4C2}" destId="{E2D86B19-B485-43E1-8931-987B210435AC}" srcOrd="0" destOrd="1" presId="urn:microsoft.com/office/officeart/2008/layout/PictureLineup"/>
    <dgm:cxn modelId="{AB3FA65D-36A0-4AA8-91CB-72FA2F9362A4}" srcId="{F502D997-F3E8-47BA-800D-5D1FF84437FF}" destId="{0BF1DFA7-9D79-4FEA-8E8C-0C429A3971FC}" srcOrd="1" destOrd="0" parTransId="{2F1D3C58-3A88-4B6F-B1E0-AAD9641DF2A1}" sibTransId="{1FD739DF-22D5-43E5-AE69-F2A9389F9620}"/>
    <dgm:cxn modelId="{5D00E20E-0BA2-44EF-83AC-083FA1BA44B2}" srcId="{B36B5CA2-F799-48FA-8188-3A65E7C5A471}" destId="{DAA5BB9F-2BEB-4CCD-AFBE-72D52956C4C2}" srcOrd="0" destOrd="0" parTransId="{6D5BF2A3-F39E-44CF-B364-07F68831C1BC}" sibTransId="{F836A4EE-3FE8-4398-8656-04897ECED3C0}"/>
    <dgm:cxn modelId="{E3A07209-D9D9-42D7-A6D8-C54137EF77D6}" type="presOf" srcId="{B36B5CA2-F799-48FA-8188-3A65E7C5A471}" destId="{E2D86B19-B485-43E1-8931-987B210435AC}" srcOrd="0" destOrd="0" presId="urn:microsoft.com/office/officeart/2008/layout/PictureLineup"/>
    <dgm:cxn modelId="{20DC70BC-D322-4E02-B59B-BE55584AB7E1}" type="presOf" srcId="{F502D997-F3E8-47BA-800D-5D1FF84437FF}" destId="{FC1C16BB-36B3-46AA-991E-F0D720E8D441}" srcOrd="0" destOrd="0" presId="urn:microsoft.com/office/officeart/2008/layout/PictureLineup"/>
    <dgm:cxn modelId="{A6D4DB04-D317-4ABF-8242-68D07E3B1B86}" type="presOf" srcId="{F9215C61-BBFD-42B7-A81C-D0F2C75991F5}" destId="{717AAC8F-DEC5-4389-A242-CC0A61A64075}" srcOrd="0" destOrd="0" presId="urn:microsoft.com/office/officeart/2008/layout/PictureLineup"/>
    <dgm:cxn modelId="{D61CEE09-F455-4685-B97A-10E9E30D13A3}" srcId="{F502D997-F3E8-47BA-800D-5D1FF84437FF}" destId="{AB861434-DDA5-4006-A427-39551D81FF00}" srcOrd="0" destOrd="0" parTransId="{C8914188-455A-42AE-9BD4-CAA695738075}" sibTransId="{723A124F-40C2-4A00-9779-86EE235E05F9}"/>
    <dgm:cxn modelId="{2C8CD68E-D517-44E1-AA38-98C51EC7A7AC}" type="presParOf" srcId="{717AAC8F-DEC5-4389-A242-CC0A61A64075}" destId="{D6269C05-D2A1-485A-AD44-8300116FC2E1}" srcOrd="0" destOrd="0" presId="urn:microsoft.com/office/officeart/2008/layout/PictureLineup"/>
    <dgm:cxn modelId="{0A60161B-075C-4DD4-B430-D45A8C06C56C}" type="presParOf" srcId="{D6269C05-D2A1-485A-AD44-8300116FC2E1}" destId="{436E357F-1E3D-4C51-9345-6ED5E57E9C5D}" srcOrd="0" destOrd="0" presId="urn:microsoft.com/office/officeart/2008/layout/PictureLineup"/>
    <dgm:cxn modelId="{6A89604D-74F3-4BA0-BABA-5D2EBFA00730}" type="presParOf" srcId="{D6269C05-D2A1-485A-AD44-8300116FC2E1}" destId="{218BC2E9-6F02-4CFD-9055-0A33CD01F884}" srcOrd="1" destOrd="0" presId="urn:microsoft.com/office/officeart/2008/layout/PictureLineup"/>
    <dgm:cxn modelId="{13672722-6E0F-422C-8B95-7CFFEC1AC91F}" type="presParOf" srcId="{D6269C05-D2A1-485A-AD44-8300116FC2E1}" destId="{E2D86B19-B485-43E1-8931-987B210435AC}" srcOrd="2" destOrd="0" presId="urn:microsoft.com/office/officeart/2008/layout/PictureLineup"/>
    <dgm:cxn modelId="{0BF180B8-EDEE-4886-BD7F-6DCC573F6B21}" type="presParOf" srcId="{717AAC8F-DEC5-4389-A242-CC0A61A64075}" destId="{C6A50B2F-4BB5-42C4-AFB4-478459D70F3F}" srcOrd="1" destOrd="0" presId="urn:microsoft.com/office/officeart/2008/layout/PictureLineup"/>
    <dgm:cxn modelId="{A722CBBB-7828-47D6-8E70-3BFB210A6E6B}" type="presParOf" srcId="{717AAC8F-DEC5-4389-A242-CC0A61A64075}" destId="{B6AD493C-71E4-45BB-9C61-8E7229FA6AFD}" srcOrd="2" destOrd="0" presId="urn:microsoft.com/office/officeart/2008/layout/PictureLineup"/>
    <dgm:cxn modelId="{AD4ABABA-800A-454D-8602-32215F6E72EA}" type="presParOf" srcId="{B6AD493C-71E4-45BB-9C61-8E7229FA6AFD}" destId="{FFDCA2D1-C13E-4DEF-885D-E9B6CE5FDA17}" srcOrd="0" destOrd="0" presId="urn:microsoft.com/office/officeart/2008/layout/PictureLineup"/>
    <dgm:cxn modelId="{B721FAD2-E134-4B96-965E-56D52F55887B}" type="presParOf" srcId="{B6AD493C-71E4-45BB-9C61-8E7229FA6AFD}" destId="{6D504C16-B432-41B0-A83B-CA6D96E2B6AD}" srcOrd="1" destOrd="0" presId="urn:microsoft.com/office/officeart/2008/layout/PictureLineup"/>
    <dgm:cxn modelId="{EA41CE2F-2409-4DC0-BDFF-6B7B49588376}" type="presParOf" srcId="{B6AD493C-71E4-45BB-9C61-8E7229FA6AFD}" destId="{FC1C16BB-36B3-46AA-991E-F0D720E8D441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BA8EAA3-CA53-4A61-8DDA-E9D7462CCE7F}" type="doc">
      <dgm:prSet loTypeId="urn:microsoft.com/office/officeart/2005/8/layout/vList4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EEFB7B3-DA4C-4055-992A-C26567F1D04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First-mile: beneficiary identification</a:t>
          </a:r>
        </a:p>
      </dgm:t>
    </dgm:pt>
    <dgm:pt modelId="{AE0C69B2-4513-4C49-A241-7EE89EFC7400}" type="parTrans" cxnId="{8011E82A-FE48-4576-A010-7D68CCF7D141}">
      <dgm:prSet/>
      <dgm:spPr/>
      <dgm:t>
        <a:bodyPr/>
        <a:lstStyle/>
        <a:p>
          <a:endParaRPr lang="en-US"/>
        </a:p>
      </dgm:t>
    </dgm:pt>
    <dgm:pt modelId="{A9D7CF93-0A21-4803-AB33-7C4911ED9173}" type="sibTrans" cxnId="{8011E82A-FE48-4576-A010-7D68CCF7D141}">
      <dgm:prSet/>
      <dgm:spPr/>
      <dgm:t>
        <a:bodyPr/>
        <a:lstStyle/>
        <a:p>
          <a:endParaRPr lang="en-US"/>
        </a:p>
      </dgm:t>
    </dgm:pt>
    <dgm:pt modelId="{C0D47349-3CEE-4C9B-A48D-17B1F46BF57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Middle-mile: Distribution Channel</a:t>
          </a:r>
        </a:p>
      </dgm:t>
    </dgm:pt>
    <dgm:pt modelId="{388E338F-32C4-4FDB-B525-954EED10CE4F}" type="parTrans" cxnId="{92C45D9D-C5D2-4433-BD4F-54369C573257}">
      <dgm:prSet/>
      <dgm:spPr/>
      <dgm:t>
        <a:bodyPr/>
        <a:lstStyle/>
        <a:p>
          <a:endParaRPr lang="en-US"/>
        </a:p>
      </dgm:t>
    </dgm:pt>
    <dgm:pt modelId="{E6660CC6-3133-46ED-BCC8-B2CCF2AB8CF5}" type="sibTrans" cxnId="{92C45D9D-C5D2-4433-BD4F-54369C573257}">
      <dgm:prSet/>
      <dgm:spPr/>
      <dgm:t>
        <a:bodyPr/>
        <a:lstStyle/>
        <a:p>
          <a:endParaRPr lang="en-US"/>
        </a:p>
      </dgm:t>
    </dgm:pt>
    <dgm:pt modelId="{7F5F7BE4-EA4B-4366-B1CF-92122568763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Last-mile: Financial Inclusion</a:t>
          </a:r>
        </a:p>
      </dgm:t>
    </dgm:pt>
    <dgm:pt modelId="{C8C82799-30D5-4E9A-BE36-1F2613CB398B}" type="parTrans" cxnId="{2532A6C6-5F64-4C09-ADC1-9E327A47C734}">
      <dgm:prSet/>
      <dgm:spPr/>
      <dgm:t>
        <a:bodyPr/>
        <a:lstStyle/>
        <a:p>
          <a:endParaRPr lang="en-US"/>
        </a:p>
      </dgm:t>
    </dgm:pt>
    <dgm:pt modelId="{81DD8A28-459D-4428-AA46-DFB3945D71E9}" type="sibTrans" cxnId="{2532A6C6-5F64-4C09-ADC1-9E327A47C734}">
      <dgm:prSet/>
      <dgm:spPr/>
      <dgm:t>
        <a:bodyPr/>
        <a:lstStyle/>
        <a:p>
          <a:endParaRPr lang="en-US"/>
        </a:p>
      </dgm:t>
    </dgm:pt>
    <dgm:pt modelId="{E2CB7F5A-A5A2-4B73-A3B4-1B42C1F10BD0}" type="pres">
      <dgm:prSet presAssocID="{5BA8EAA3-CA53-4A61-8DDA-E9D7462CCE7F}" presName="linear" presStyleCnt="0">
        <dgm:presLayoutVars>
          <dgm:dir/>
          <dgm:resizeHandles val="exact"/>
        </dgm:presLayoutVars>
      </dgm:prSet>
      <dgm:spPr/>
    </dgm:pt>
    <dgm:pt modelId="{8AD8B7A0-BF7C-4575-B1DD-F3620EDCE7DE}" type="pres">
      <dgm:prSet presAssocID="{AEEFB7B3-DA4C-4055-992A-C26567F1D04A}" presName="comp" presStyleCnt="0"/>
      <dgm:spPr/>
    </dgm:pt>
    <dgm:pt modelId="{6E2AFC1D-11EF-449B-9356-E9F0660BD260}" type="pres">
      <dgm:prSet presAssocID="{AEEFB7B3-DA4C-4055-992A-C26567F1D04A}" presName="box" presStyleLbl="node1" presStyleIdx="0" presStyleCnt="3"/>
      <dgm:spPr/>
    </dgm:pt>
    <dgm:pt modelId="{2F46E380-3F23-4CD9-A209-74AA4C03D311}" type="pres">
      <dgm:prSet presAssocID="{AEEFB7B3-DA4C-4055-992A-C26567F1D04A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7AA3B1E-3F3D-4C79-9568-430E10889E13}" type="pres">
      <dgm:prSet presAssocID="{AEEFB7B3-DA4C-4055-992A-C26567F1D04A}" presName="text" presStyleLbl="node1" presStyleIdx="0" presStyleCnt="3">
        <dgm:presLayoutVars>
          <dgm:bulletEnabled val="1"/>
        </dgm:presLayoutVars>
      </dgm:prSet>
      <dgm:spPr/>
    </dgm:pt>
    <dgm:pt modelId="{32C2BE61-95D9-4228-9764-A60084C29788}" type="pres">
      <dgm:prSet presAssocID="{A9D7CF93-0A21-4803-AB33-7C4911ED9173}" presName="spacer" presStyleCnt="0"/>
      <dgm:spPr/>
    </dgm:pt>
    <dgm:pt modelId="{7AD5E05C-D83B-4572-84BC-5C2CF659B4A9}" type="pres">
      <dgm:prSet presAssocID="{C0D47349-3CEE-4C9B-A48D-17B1F46BF57E}" presName="comp" presStyleCnt="0"/>
      <dgm:spPr/>
    </dgm:pt>
    <dgm:pt modelId="{4E7D65D0-037D-4B2F-944E-B0FBD52918D1}" type="pres">
      <dgm:prSet presAssocID="{C0D47349-3CEE-4C9B-A48D-17B1F46BF57E}" presName="box" presStyleLbl="node1" presStyleIdx="1" presStyleCnt="3" custLinFactNeighborX="-557" custLinFactNeighborY="-1884"/>
      <dgm:spPr/>
    </dgm:pt>
    <dgm:pt modelId="{38C62E71-3FBF-47D5-904D-96D677A3D270}" type="pres">
      <dgm:prSet presAssocID="{C0D47349-3CEE-4C9B-A48D-17B1F46BF57E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BE0F55C-8136-44AE-A302-EB72F9F7B7B2}" type="pres">
      <dgm:prSet presAssocID="{C0D47349-3CEE-4C9B-A48D-17B1F46BF57E}" presName="text" presStyleLbl="node1" presStyleIdx="1" presStyleCnt="3">
        <dgm:presLayoutVars>
          <dgm:bulletEnabled val="1"/>
        </dgm:presLayoutVars>
      </dgm:prSet>
      <dgm:spPr/>
    </dgm:pt>
    <dgm:pt modelId="{B90B642C-8BF7-4FE2-B5A6-F795083D9157}" type="pres">
      <dgm:prSet presAssocID="{E6660CC6-3133-46ED-BCC8-B2CCF2AB8CF5}" presName="spacer" presStyleCnt="0"/>
      <dgm:spPr/>
    </dgm:pt>
    <dgm:pt modelId="{9D651481-4C18-4215-B771-34035A97BDC6}" type="pres">
      <dgm:prSet presAssocID="{7F5F7BE4-EA4B-4366-B1CF-921225687638}" presName="comp" presStyleCnt="0"/>
      <dgm:spPr/>
    </dgm:pt>
    <dgm:pt modelId="{FC1BE011-B77A-49F4-A109-B413FB326834}" type="pres">
      <dgm:prSet presAssocID="{7F5F7BE4-EA4B-4366-B1CF-921225687638}" presName="box" presStyleLbl="node1" presStyleIdx="2" presStyleCnt="3"/>
      <dgm:spPr/>
    </dgm:pt>
    <dgm:pt modelId="{33322BDB-F123-43B6-BBFE-0CE58CDA7032}" type="pres">
      <dgm:prSet presAssocID="{7F5F7BE4-EA4B-4366-B1CF-921225687638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02896E1-AC98-4FA3-B537-CEE5004CAE79}" type="pres">
      <dgm:prSet presAssocID="{7F5F7BE4-EA4B-4366-B1CF-921225687638}" presName="text" presStyleLbl="node1" presStyleIdx="2" presStyleCnt="3">
        <dgm:presLayoutVars>
          <dgm:bulletEnabled val="1"/>
        </dgm:presLayoutVars>
      </dgm:prSet>
      <dgm:spPr/>
    </dgm:pt>
  </dgm:ptLst>
  <dgm:cxnLst>
    <dgm:cxn modelId="{13321F6D-9B62-44BF-8D62-152C7D757648}" type="presOf" srcId="{7F5F7BE4-EA4B-4366-B1CF-921225687638}" destId="{C02896E1-AC98-4FA3-B537-CEE5004CAE79}" srcOrd="1" destOrd="0" presId="urn:microsoft.com/office/officeart/2005/8/layout/vList4"/>
    <dgm:cxn modelId="{B0CFE714-3CBE-4CE2-AA81-4E591A634C62}" type="presOf" srcId="{C0D47349-3CEE-4C9B-A48D-17B1F46BF57E}" destId="{4E7D65D0-037D-4B2F-944E-B0FBD52918D1}" srcOrd="0" destOrd="0" presId="urn:microsoft.com/office/officeart/2005/8/layout/vList4"/>
    <dgm:cxn modelId="{69D4F640-A6E1-40C9-8117-7E7A5509DE71}" type="presOf" srcId="{5BA8EAA3-CA53-4A61-8DDA-E9D7462CCE7F}" destId="{E2CB7F5A-A5A2-4B73-A3B4-1B42C1F10BD0}" srcOrd="0" destOrd="0" presId="urn:microsoft.com/office/officeart/2005/8/layout/vList4"/>
    <dgm:cxn modelId="{92C45D9D-C5D2-4433-BD4F-54369C573257}" srcId="{5BA8EAA3-CA53-4A61-8DDA-E9D7462CCE7F}" destId="{C0D47349-3CEE-4C9B-A48D-17B1F46BF57E}" srcOrd="1" destOrd="0" parTransId="{388E338F-32C4-4FDB-B525-954EED10CE4F}" sibTransId="{E6660CC6-3133-46ED-BCC8-B2CCF2AB8CF5}"/>
    <dgm:cxn modelId="{B76403EC-1BD8-4DE4-B52D-32A4BD823761}" type="presOf" srcId="{AEEFB7B3-DA4C-4055-992A-C26567F1D04A}" destId="{6E2AFC1D-11EF-449B-9356-E9F0660BD260}" srcOrd="0" destOrd="0" presId="urn:microsoft.com/office/officeart/2005/8/layout/vList4"/>
    <dgm:cxn modelId="{2532A6C6-5F64-4C09-ADC1-9E327A47C734}" srcId="{5BA8EAA3-CA53-4A61-8DDA-E9D7462CCE7F}" destId="{7F5F7BE4-EA4B-4366-B1CF-921225687638}" srcOrd="2" destOrd="0" parTransId="{C8C82799-30D5-4E9A-BE36-1F2613CB398B}" sibTransId="{81DD8A28-459D-4428-AA46-DFB3945D71E9}"/>
    <dgm:cxn modelId="{CF3DAE4F-2E66-49B5-B803-1AADFA7B0E53}" type="presOf" srcId="{C0D47349-3CEE-4C9B-A48D-17B1F46BF57E}" destId="{2BE0F55C-8136-44AE-A302-EB72F9F7B7B2}" srcOrd="1" destOrd="0" presId="urn:microsoft.com/office/officeart/2005/8/layout/vList4"/>
    <dgm:cxn modelId="{0F908BA2-E84A-445A-BFB8-6D1E80E22632}" type="presOf" srcId="{7F5F7BE4-EA4B-4366-B1CF-921225687638}" destId="{FC1BE011-B77A-49F4-A109-B413FB326834}" srcOrd="0" destOrd="0" presId="urn:microsoft.com/office/officeart/2005/8/layout/vList4"/>
    <dgm:cxn modelId="{8011E82A-FE48-4576-A010-7D68CCF7D141}" srcId="{5BA8EAA3-CA53-4A61-8DDA-E9D7462CCE7F}" destId="{AEEFB7B3-DA4C-4055-992A-C26567F1D04A}" srcOrd="0" destOrd="0" parTransId="{AE0C69B2-4513-4C49-A241-7EE89EFC7400}" sibTransId="{A9D7CF93-0A21-4803-AB33-7C4911ED9173}"/>
    <dgm:cxn modelId="{1E6460F5-52AB-45A8-A120-1B235E7916A7}" type="presOf" srcId="{AEEFB7B3-DA4C-4055-992A-C26567F1D04A}" destId="{47AA3B1E-3F3D-4C79-9568-430E10889E13}" srcOrd="1" destOrd="0" presId="urn:microsoft.com/office/officeart/2005/8/layout/vList4"/>
    <dgm:cxn modelId="{54741247-CA71-46F6-815B-4B8D995271D8}" type="presParOf" srcId="{E2CB7F5A-A5A2-4B73-A3B4-1B42C1F10BD0}" destId="{8AD8B7A0-BF7C-4575-B1DD-F3620EDCE7DE}" srcOrd="0" destOrd="0" presId="urn:microsoft.com/office/officeart/2005/8/layout/vList4"/>
    <dgm:cxn modelId="{C1A67361-5E84-42AE-ADA7-BD95BCF92D17}" type="presParOf" srcId="{8AD8B7A0-BF7C-4575-B1DD-F3620EDCE7DE}" destId="{6E2AFC1D-11EF-449B-9356-E9F0660BD260}" srcOrd="0" destOrd="0" presId="urn:microsoft.com/office/officeart/2005/8/layout/vList4"/>
    <dgm:cxn modelId="{947F8D83-EF28-4949-8238-AB41FDB41C29}" type="presParOf" srcId="{8AD8B7A0-BF7C-4575-B1DD-F3620EDCE7DE}" destId="{2F46E380-3F23-4CD9-A209-74AA4C03D311}" srcOrd="1" destOrd="0" presId="urn:microsoft.com/office/officeart/2005/8/layout/vList4"/>
    <dgm:cxn modelId="{E540BB3D-C1AD-4165-ABF8-E259F4C4CFAB}" type="presParOf" srcId="{8AD8B7A0-BF7C-4575-B1DD-F3620EDCE7DE}" destId="{47AA3B1E-3F3D-4C79-9568-430E10889E13}" srcOrd="2" destOrd="0" presId="urn:microsoft.com/office/officeart/2005/8/layout/vList4"/>
    <dgm:cxn modelId="{B2AC2B6E-48B6-494F-9B51-F43D2AA9B155}" type="presParOf" srcId="{E2CB7F5A-A5A2-4B73-A3B4-1B42C1F10BD0}" destId="{32C2BE61-95D9-4228-9764-A60084C29788}" srcOrd="1" destOrd="0" presId="urn:microsoft.com/office/officeart/2005/8/layout/vList4"/>
    <dgm:cxn modelId="{21071DDC-F7BA-49DF-9290-4DDC9FC07C5A}" type="presParOf" srcId="{E2CB7F5A-A5A2-4B73-A3B4-1B42C1F10BD0}" destId="{7AD5E05C-D83B-4572-84BC-5C2CF659B4A9}" srcOrd="2" destOrd="0" presId="urn:microsoft.com/office/officeart/2005/8/layout/vList4"/>
    <dgm:cxn modelId="{0235577A-2ED7-47C0-8C28-90ABEBAD0C07}" type="presParOf" srcId="{7AD5E05C-D83B-4572-84BC-5C2CF659B4A9}" destId="{4E7D65D0-037D-4B2F-944E-B0FBD52918D1}" srcOrd="0" destOrd="0" presId="urn:microsoft.com/office/officeart/2005/8/layout/vList4"/>
    <dgm:cxn modelId="{75D22C86-5304-4F49-82BF-35C099EC628A}" type="presParOf" srcId="{7AD5E05C-D83B-4572-84BC-5C2CF659B4A9}" destId="{38C62E71-3FBF-47D5-904D-96D677A3D270}" srcOrd="1" destOrd="0" presId="urn:microsoft.com/office/officeart/2005/8/layout/vList4"/>
    <dgm:cxn modelId="{5895B28E-959B-4501-909C-62F48635346B}" type="presParOf" srcId="{7AD5E05C-D83B-4572-84BC-5C2CF659B4A9}" destId="{2BE0F55C-8136-44AE-A302-EB72F9F7B7B2}" srcOrd="2" destOrd="0" presId="urn:microsoft.com/office/officeart/2005/8/layout/vList4"/>
    <dgm:cxn modelId="{A55AAC6A-7EE8-4EBE-B85C-F4C43BAAE8B6}" type="presParOf" srcId="{E2CB7F5A-A5A2-4B73-A3B4-1B42C1F10BD0}" destId="{B90B642C-8BF7-4FE2-B5A6-F795083D9157}" srcOrd="3" destOrd="0" presId="urn:microsoft.com/office/officeart/2005/8/layout/vList4"/>
    <dgm:cxn modelId="{70220A4B-9B08-49C9-BAFF-133F20401CD9}" type="presParOf" srcId="{E2CB7F5A-A5A2-4B73-A3B4-1B42C1F10BD0}" destId="{9D651481-4C18-4215-B771-34035A97BDC6}" srcOrd="4" destOrd="0" presId="urn:microsoft.com/office/officeart/2005/8/layout/vList4"/>
    <dgm:cxn modelId="{B0350864-5388-4F14-B198-874AB919039B}" type="presParOf" srcId="{9D651481-4C18-4215-B771-34035A97BDC6}" destId="{FC1BE011-B77A-49F4-A109-B413FB326834}" srcOrd="0" destOrd="0" presId="urn:microsoft.com/office/officeart/2005/8/layout/vList4"/>
    <dgm:cxn modelId="{F0029D11-632F-4EBA-9027-02C858B6A0F2}" type="presParOf" srcId="{9D651481-4C18-4215-B771-34035A97BDC6}" destId="{33322BDB-F123-43B6-BBFE-0CE58CDA7032}" srcOrd="1" destOrd="0" presId="urn:microsoft.com/office/officeart/2005/8/layout/vList4"/>
    <dgm:cxn modelId="{AA3D6A15-41F8-469F-80FB-CAE454799424}" type="presParOf" srcId="{9D651481-4C18-4215-B771-34035A97BDC6}" destId="{C02896E1-AC98-4FA3-B537-CEE5004CAE7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A9546E-23E4-473E-8B07-84E2581DAF9F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ADF946C-9128-4C55-93DA-22E48D3364DD}">
      <dgm:prSet phldrT="[Text]" custT="1"/>
      <dgm:spPr/>
      <dgm:t>
        <a:bodyPr/>
        <a:lstStyle/>
        <a:p>
          <a:r>
            <a:rPr lang="en-US" sz="2400" dirty="0"/>
            <a:t>Ceiling</a:t>
          </a:r>
        </a:p>
      </dgm:t>
    </dgm:pt>
    <dgm:pt modelId="{235D81E8-5B21-4CA9-BEFE-6E22349F4C21}" type="parTrans" cxnId="{EAC1018C-F203-4771-AA63-169E9958FF10}">
      <dgm:prSet/>
      <dgm:spPr/>
      <dgm:t>
        <a:bodyPr/>
        <a:lstStyle/>
        <a:p>
          <a:endParaRPr lang="en-US" sz="1100"/>
        </a:p>
      </dgm:t>
    </dgm:pt>
    <dgm:pt modelId="{362F07F8-CE9B-41A4-8DD9-66FD285FDAFF}" type="sibTrans" cxnId="{EAC1018C-F203-4771-AA63-169E9958FF10}">
      <dgm:prSet/>
      <dgm:spPr/>
      <dgm:t>
        <a:bodyPr/>
        <a:lstStyle/>
        <a:p>
          <a:endParaRPr lang="en-US" sz="1100"/>
        </a:p>
      </dgm:t>
    </dgm:pt>
    <dgm:pt modelId="{A37681FC-E6DF-494A-AC48-84084A54783B}">
      <dgm:prSet phldrT="[Text]" custT="1"/>
      <dgm:spPr/>
      <dgm:t>
        <a:bodyPr/>
        <a:lstStyle/>
        <a:p>
          <a:r>
            <a:rPr lang="en-US" sz="2400" dirty="0"/>
            <a:t>Leakage</a:t>
          </a:r>
        </a:p>
      </dgm:t>
    </dgm:pt>
    <dgm:pt modelId="{752460F4-CAC0-4161-8FA3-718849AA4087}" type="parTrans" cxnId="{01F61BAE-6651-4737-9DB2-92356FF2C8DD}">
      <dgm:prSet/>
      <dgm:spPr/>
      <dgm:t>
        <a:bodyPr/>
        <a:lstStyle/>
        <a:p>
          <a:endParaRPr lang="en-US" sz="1100"/>
        </a:p>
      </dgm:t>
    </dgm:pt>
    <dgm:pt modelId="{A9852591-F192-432C-83F6-CD0BFD55DADB}" type="sibTrans" cxnId="{01F61BAE-6651-4737-9DB2-92356FF2C8DD}">
      <dgm:prSet/>
      <dgm:spPr/>
      <dgm:t>
        <a:bodyPr/>
        <a:lstStyle/>
        <a:p>
          <a:endParaRPr lang="en-US" sz="1100"/>
        </a:p>
      </dgm:t>
    </dgm:pt>
    <dgm:pt modelId="{F6D24963-CE37-4CAA-A2E0-8CF462827EB7}">
      <dgm:prSet phldrT="[Text]" custT="1"/>
      <dgm:spPr/>
      <dgm:t>
        <a:bodyPr/>
        <a:lstStyle/>
        <a:p>
          <a:r>
            <a:rPr lang="en-US" sz="2400" dirty="0"/>
            <a:t>Property Tax</a:t>
          </a:r>
        </a:p>
      </dgm:t>
    </dgm:pt>
    <dgm:pt modelId="{021599BA-B9CB-45A5-9003-90AA242C3CB1}" type="sibTrans" cxnId="{E6ADA5E9-8917-4008-9F34-7DBA8172D4A5}">
      <dgm:prSet/>
      <dgm:spPr/>
      <dgm:t>
        <a:bodyPr/>
        <a:lstStyle/>
        <a:p>
          <a:endParaRPr lang="en-US" sz="1100"/>
        </a:p>
      </dgm:t>
    </dgm:pt>
    <dgm:pt modelId="{5F288F59-57E7-48FA-9C76-1B5241F850F7}" type="parTrans" cxnId="{E6ADA5E9-8917-4008-9F34-7DBA8172D4A5}">
      <dgm:prSet/>
      <dgm:spPr/>
      <dgm:t>
        <a:bodyPr/>
        <a:lstStyle/>
        <a:p>
          <a:endParaRPr lang="en-US" sz="1100"/>
        </a:p>
      </dgm:t>
    </dgm:pt>
    <dgm:pt modelId="{EDB37F12-B810-4E04-A2FF-DA769C523554}" type="pres">
      <dgm:prSet presAssocID="{39A9546E-23E4-473E-8B07-84E2581DAF9F}" presName="linear" presStyleCnt="0">
        <dgm:presLayoutVars>
          <dgm:animLvl val="lvl"/>
          <dgm:resizeHandles val="exact"/>
        </dgm:presLayoutVars>
      </dgm:prSet>
      <dgm:spPr/>
    </dgm:pt>
    <dgm:pt modelId="{1EAF15DE-8750-4B94-A3EC-A06243ABDA59}" type="pres">
      <dgm:prSet presAssocID="{1ADF946C-9128-4C55-93DA-22E48D3364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52308E-8CB7-455C-ACB1-5C329DB2D6C6}" type="pres">
      <dgm:prSet presAssocID="{362F07F8-CE9B-41A4-8DD9-66FD285FDAFF}" presName="spacer" presStyleCnt="0"/>
      <dgm:spPr/>
    </dgm:pt>
    <dgm:pt modelId="{7C346E9E-784A-48E7-9BB3-3A49A732BA7A}" type="pres">
      <dgm:prSet presAssocID="{A37681FC-E6DF-494A-AC48-84084A5478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943340C-6266-4BA9-A284-0403DBD51C5D}" type="pres">
      <dgm:prSet presAssocID="{A9852591-F192-432C-83F6-CD0BFD55DADB}" presName="spacer" presStyleCnt="0"/>
      <dgm:spPr/>
    </dgm:pt>
    <dgm:pt modelId="{02A1343A-4274-4A10-A3E0-EC7E3D90C27A}" type="pres">
      <dgm:prSet presAssocID="{F6D24963-CE37-4CAA-A2E0-8CF462827E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1F61BAE-6651-4737-9DB2-92356FF2C8DD}" srcId="{39A9546E-23E4-473E-8B07-84E2581DAF9F}" destId="{A37681FC-E6DF-494A-AC48-84084A54783B}" srcOrd="1" destOrd="0" parTransId="{752460F4-CAC0-4161-8FA3-718849AA4087}" sibTransId="{A9852591-F192-432C-83F6-CD0BFD55DADB}"/>
    <dgm:cxn modelId="{EC3AB511-87EB-4C42-8288-E0B123651BE1}" type="presOf" srcId="{A37681FC-E6DF-494A-AC48-84084A54783B}" destId="{7C346E9E-784A-48E7-9BB3-3A49A732BA7A}" srcOrd="0" destOrd="0" presId="urn:microsoft.com/office/officeart/2005/8/layout/vList2"/>
    <dgm:cxn modelId="{89546BA6-E1F9-435F-B310-6E52184D12A9}" type="presOf" srcId="{39A9546E-23E4-473E-8B07-84E2581DAF9F}" destId="{EDB37F12-B810-4E04-A2FF-DA769C523554}" srcOrd="0" destOrd="0" presId="urn:microsoft.com/office/officeart/2005/8/layout/vList2"/>
    <dgm:cxn modelId="{C3C22518-E9FD-4DFF-B97C-95D5CBB2F135}" type="presOf" srcId="{F6D24963-CE37-4CAA-A2E0-8CF462827EB7}" destId="{02A1343A-4274-4A10-A3E0-EC7E3D90C27A}" srcOrd="0" destOrd="0" presId="urn:microsoft.com/office/officeart/2005/8/layout/vList2"/>
    <dgm:cxn modelId="{E6ADA5E9-8917-4008-9F34-7DBA8172D4A5}" srcId="{39A9546E-23E4-473E-8B07-84E2581DAF9F}" destId="{F6D24963-CE37-4CAA-A2E0-8CF462827EB7}" srcOrd="2" destOrd="0" parTransId="{5F288F59-57E7-48FA-9C76-1B5241F850F7}" sibTransId="{021599BA-B9CB-45A5-9003-90AA242C3CB1}"/>
    <dgm:cxn modelId="{EAC1018C-F203-4771-AA63-169E9958FF10}" srcId="{39A9546E-23E4-473E-8B07-84E2581DAF9F}" destId="{1ADF946C-9128-4C55-93DA-22E48D3364DD}" srcOrd="0" destOrd="0" parTransId="{235D81E8-5B21-4CA9-BEFE-6E22349F4C21}" sibTransId="{362F07F8-CE9B-41A4-8DD9-66FD285FDAFF}"/>
    <dgm:cxn modelId="{E3F81FA7-F00F-4FB1-B2C0-35ED1CC8A2AB}" type="presOf" srcId="{1ADF946C-9128-4C55-93DA-22E48D3364DD}" destId="{1EAF15DE-8750-4B94-A3EC-A06243ABDA59}" srcOrd="0" destOrd="0" presId="urn:microsoft.com/office/officeart/2005/8/layout/vList2"/>
    <dgm:cxn modelId="{C5126D64-0055-4756-8148-A7DDA95C8A02}" type="presParOf" srcId="{EDB37F12-B810-4E04-A2FF-DA769C523554}" destId="{1EAF15DE-8750-4B94-A3EC-A06243ABDA59}" srcOrd="0" destOrd="0" presId="urn:microsoft.com/office/officeart/2005/8/layout/vList2"/>
    <dgm:cxn modelId="{DFFD29E5-5FA7-4C4B-8918-1B23D1AF3201}" type="presParOf" srcId="{EDB37F12-B810-4E04-A2FF-DA769C523554}" destId="{6652308E-8CB7-455C-ACB1-5C329DB2D6C6}" srcOrd="1" destOrd="0" presId="urn:microsoft.com/office/officeart/2005/8/layout/vList2"/>
    <dgm:cxn modelId="{FA6A3922-E150-4833-9582-39ADD8528FA5}" type="presParOf" srcId="{EDB37F12-B810-4E04-A2FF-DA769C523554}" destId="{7C346E9E-784A-48E7-9BB3-3A49A732BA7A}" srcOrd="2" destOrd="0" presId="urn:microsoft.com/office/officeart/2005/8/layout/vList2"/>
    <dgm:cxn modelId="{1DDCD352-5159-46AE-A265-67C61524CF98}" type="presParOf" srcId="{EDB37F12-B810-4E04-A2FF-DA769C523554}" destId="{C943340C-6266-4BA9-A284-0403DBD51C5D}" srcOrd="3" destOrd="0" presId="urn:microsoft.com/office/officeart/2005/8/layout/vList2"/>
    <dgm:cxn modelId="{765EA123-2BB4-45CD-9E38-8F6CFD956F3B}" type="presParOf" srcId="{EDB37F12-B810-4E04-A2FF-DA769C523554}" destId="{02A1343A-4274-4A10-A3E0-EC7E3D90C27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CB04ADE-D8FF-457B-8D1B-9FB00E8E60B2}" type="doc">
      <dgm:prSet loTypeId="urn:microsoft.com/office/officeart/2005/8/layout/hList2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19365CD-6961-4636-8E4C-ECBFD61DEC3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Pahal</a:t>
          </a:r>
          <a:r>
            <a:rPr lang="en-US" dirty="0"/>
            <a:t> LPG</a:t>
          </a:r>
        </a:p>
      </dgm:t>
    </dgm:pt>
    <dgm:pt modelId="{0F73B785-A903-452D-9FB6-D6AE171FF4E3}" type="parTrans" cxnId="{40F27530-3704-4623-A81E-A89E5CD73D96}">
      <dgm:prSet/>
      <dgm:spPr/>
      <dgm:t>
        <a:bodyPr/>
        <a:lstStyle/>
        <a:p>
          <a:endParaRPr lang="en-US"/>
        </a:p>
      </dgm:t>
    </dgm:pt>
    <dgm:pt modelId="{E1C6CD48-CF19-40B0-9F64-20B99200B97A}" type="sibTrans" cxnId="{40F27530-3704-4623-A81E-A89E5CD73D96}">
      <dgm:prSet/>
      <dgm:spPr/>
      <dgm:t>
        <a:bodyPr/>
        <a:lstStyle/>
        <a:p>
          <a:endParaRPr lang="en-US"/>
        </a:p>
      </dgm:t>
    </dgm:pt>
    <dgm:pt modelId="{1E0EF7FF-E88D-4896-ABB7-EC05CA3416B6}">
      <dgm:prSet phldrT="[Text]"/>
      <dgm:spPr/>
      <dgm:t>
        <a:bodyPr/>
        <a:lstStyle/>
        <a:p>
          <a:r>
            <a:rPr lang="en-US" dirty="0"/>
            <a:t>1 Petro Min</a:t>
          </a:r>
        </a:p>
      </dgm:t>
    </dgm:pt>
    <dgm:pt modelId="{BD05BF79-F00D-4411-8D37-ABB4854E6D51}" type="parTrans" cxnId="{3D8A95D4-83E4-499C-A3E5-05EBF67C9888}">
      <dgm:prSet/>
      <dgm:spPr/>
      <dgm:t>
        <a:bodyPr/>
        <a:lstStyle/>
        <a:p>
          <a:endParaRPr lang="en-US"/>
        </a:p>
      </dgm:t>
    </dgm:pt>
    <dgm:pt modelId="{8E4C0733-786C-4A53-9E13-545BEA153824}" type="sibTrans" cxnId="{3D8A95D4-83E4-499C-A3E5-05EBF67C9888}">
      <dgm:prSet/>
      <dgm:spPr/>
      <dgm:t>
        <a:bodyPr/>
        <a:lstStyle/>
        <a:p>
          <a:endParaRPr lang="en-US"/>
        </a:p>
      </dgm:t>
    </dgm:pt>
    <dgm:pt modelId="{8E70B496-321D-4A66-A815-28A0FAED7DFA}">
      <dgm:prSet phldrT="[Text]"/>
      <dgm:spPr/>
      <dgm:t>
        <a:bodyPr/>
        <a:lstStyle/>
        <a:p>
          <a:r>
            <a:rPr lang="en-US" dirty="0"/>
            <a:t>3 OMC</a:t>
          </a:r>
        </a:p>
      </dgm:t>
    </dgm:pt>
    <dgm:pt modelId="{9B4C56A0-EDE6-4383-B3FA-4689F6C1457E}" type="parTrans" cxnId="{8EDCFD8D-733F-4786-9FDB-A69EAA00B96B}">
      <dgm:prSet/>
      <dgm:spPr/>
      <dgm:t>
        <a:bodyPr/>
        <a:lstStyle/>
        <a:p>
          <a:endParaRPr lang="en-US"/>
        </a:p>
      </dgm:t>
    </dgm:pt>
    <dgm:pt modelId="{A0BEDAF0-10FA-40EA-8ABB-8AC54EA4BC45}" type="sibTrans" cxnId="{8EDCFD8D-733F-4786-9FDB-A69EAA00B96B}">
      <dgm:prSet/>
      <dgm:spPr/>
      <dgm:t>
        <a:bodyPr/>
        <a:lstStyle/>
        <a:p>
          <a:endParaRPr lang="en-US"/>
        </a:p>
      </dgm:t>
    </dgm:pt>
    <dgm:pt modelId="{09C2AB0C-8144-44E1-9BB3-EF02404F0F44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Kerosene</a:t>
          </a:r>
        </a:p>
      </dgm:t>
    </dgm:pt>
    <dgm:pt modelId="{24D7BFAE-C105-42A9-9E46-874C63D1B696}" type="parTrans" cxnId="{354B8BE8-0D30-4D11-BAA7-2D443658C6C5}">
      <dgm:prSet/>
      <dgm:spPr/>
      <dgm:t>
        <a:bodyPr/>
        <a:lstStyle/>
        <a:p>
          <a:endParaRPr lang="en-US"/>
        </a:p>
      </dgm:t>
    </dgm:pt>
    <dgm:pt modelId="{1BA296AA-A3A4-44DF-954F-68F3CC8FC3A6}" type="sibTrans" cxnId="{354B8BE8-0D30-4D11-BAA7-2D443658C6C5}">
      <dgm:prSet/>
      <dgm:spPr/>
      <dgm:t>
        <a:bodyPr/>
        <a:lstStyle/>
        <a:p>
          <a:endParaRPr lang="en-US"/>
        </a:p>
      </dgm:t>
    </dgm:pt>
    <dgm:pt modelId="{4D8C8C9E-4AEF-44BC-B0F0-EDB2790B528E}">
      <dgm:prSet phldrT="[Text]"/>
      <dgm:spPr/>
      <dgm:t>
        <a:bodyPr/>
        <a:lstStyle/>
        <a:p>
          <a:r>
            <a:rPr lang="en-US" dirty="0"/>
            <a:t>Petro Min.</a:t>
          </a:r>
        </a:p>
      </dgm:t>
    </dgm:pt>
    <dgm:pt modelId="{A6503C47-8CAA-4D81-89E9-CB39933D21A2}" type="parTrans" cxnId="{FEAF609B-3632-4AC0-8866-E09889C71DD7}">
      <dgm:prSet/>
      <dgm:spPr/>
      <dgm:t>
        <a:bodyPr/>
        <a:lstStyle/>
        <a:p>
          <a:endParaRPr lang="en-US"/>
        </a:p>
      </dgm:t>
    </dgm:pt>
    <dgm:pt modelId="{81EC409E-FCF5-4A1E-A3F5-FB748B6233A9}" type="sibTrans" cxnId="{FEAF609B-3632-4AC0-8866-E09889C71DD7}">
      <dgm:prSet/>
      <dgm:spPr/>
      <dgm:t>
        <a:bodyPr/>
        <a:lstStyle/>
        <a:p>
          <a:endParaRPr lang="en-US"/>
        </a:p>
      </dgm:t>
    </dgm:pt>
    <dgm:pt modelId="{036F9AA6-5997-4BFE-BD75-B6B106375A54}">
      <dgm:prSet phldrT="[Text]"/>
      <dgm:spPr/>
      <dgm:t>
        <a:bodyPr/>
        <a:lstStyle/>
        <a:p>
          <a:r>
            <a:rPr lang="en-US" dirty="0"/>
            <a:t>State’s PDS Department</a:t>
          </a:r>
        </a:p>
      </dgm:t>
    </dgm:pt>
    <dgm:pt modelId="{2E0AA572-0641-413F-B8DF-6392C5F82AE7}" type="parTrans" cxnId="{04304FE7-FD16-4DCB-A0FC-99E8A6BBFCC5}">
      <dgm:prSet/>
      <dgm:spPr/>
      <dgm:t>
        <a:bodyPr/>
        <a:lstStyle/>
        <a:p>
          <a:endParaRPr lang="en-US"/>
        </a:p>
      </dgm:t>
    </dgm:pt>
    <dgm:pt modelId="{53F69D1A-6A4B-4388-ABF0-96B0F1F5679D}" type="sibTrans" cxnId="{04304FE7-FD16-4DCB-A0FC-99E8A6BBFCC5}">
      <dgm:prSet/>
      <dgm:spPr/>
      <dgm:t>
        <a:bodyPr/>
        <a:lstStyle/>
        <a:p>
          <a:endParaRPr lang="en-US"/>
        </a:p>
      </dgm:t>
    </dgm:pt>
    <dgm:pt modelId="{9DEEF23D-4026-4F3D-BD6B-C9227D4D1526}">
      <dgm:prSet phldrT="[Text]"/>
      <dgm:spPr/>
      <dgm:t>
        <a:bodyPr/>
        <a:lstStyle/>
        <a:p>
          <a:r>
            <a:rPr lang="en-US" dirty="0"/>
            <a:t>distributors</a:t>
          </a:r>
        </a:p>
      </dgm:t>
    </dgm:pt>
    <dgm:pt modelId="{8D185CC0-C988-4741-B7B4-1551E33B8B08}" type="parTrans" cxnId="{EA805101-7901-49E4-8C50-D2E0A3E1B38E}">
      <dgm:prSet/>
      <dgm:spPr/>
      <dgm:t>
        <a:bodyPr/>
        <a:lstStyle/>
        <a:p>
          <a:endParaRPr lang="en-US"/>
        </a:p>
      </dgm:t>
    </dgm:pt>
    <dgm:pt modelId="{E290516B-51D5-4388-A19B-655F16B9B444}" type="sibTrans" cxnId="{EA805101-7901-49E4-8C50-D2E0A3E1B38E}">
      <dgm:prSet/>
      <dgm:spPr/>
      <dgm:t>
        <a:bodyPr/>
        <a:lstStyle/>
        <a:p>
          <a:endParaRPr lang="en-US"/>
        </a:p>
      </dgm:t>
    </dgm:pt>
    <dgm:pt modelId="{39A3766F-39FD-496B-A81F-F6C3A8E82A9E}">
      <dgm:prSet phldrT="[Text]"/>
      <dgm:spPr/>
      <dgm:t>
        <a:bodyPr/>
        <a:lstStyle/>
        <a:p>
          <a:r>
            <a:rPr lang="en-US" dirty="0"/>
            <a:t>Consumer affairs- food &amp; Public distribution</a:t>
          </a:r>
        </a:p>
      </dgm:t>
    </dgm:pt>
    <dgm:pt modelId="{AD664A0E-2CFC-4B68-AAD1-25E6F8288561}" type="parTrans" cxnId="{4756D652-C571-4AB1-AEF6-BCDD41F9706F}">
      <dgm:prSet/>
      <dgm:spPr/>
      <dgm:t>
        <a:bodyPr/>
        <a:lstStyle/>
        <a:p>
          <a:endParaRPr lang="en-US"/>
        </a:p>
      </dgm:t>
    </dgm:pt>
    <dgm:pt modelId="{53760EB9-D235-4456-8488-921447A09662}" type="sibTrans" cxnId="{4756D652-C571-4AB1-AEF6-BCDD41F9706F}">
      <dgm:prSet/>
      <dgm:spPr/>
      <dgm:t>
        <a:bodyPr/>
        <a:lstStyle/>
        <a:p>
          <a:endParaRPr lang="en-US"/>
        </a:p>
      </dgm:t>
    </dgm:pt>
    <dgm:pt modelId="{31B82FD3-006A-4FC3-81B8-1BC27717032B}">
      <dgm:prSet phldrT="[Text]"/>
      <dgm:spPr/>
      <dgm:t>
        <a:bodyPr/>
        <a:lstStyle/>
        <a:p>
          <a:r>
            <a:rPr lang="en-US" dirty="0"/>
            <a:t>PDS-shop</a:t>
          </a:r>
        </a:p>
      </dgm:t>
    </dgm:pt>
    <dgm:pt modelId="{37F572F0-DB2D-4937-9D45-C14C2A9729AD}" type="parTrans" cxnId="{E915537C-0606-411A-ABCB-67A3081BFEF9}">
      <dgm:prSet/>
      <dgm:spPr/>
      <dgm:t>
        <a:bodyPr/>
        <a:lstStyle/>
        <a:p>
          <a:endParaRPr lang="en-US"/>
        </a:p>
      </dgm:t>
    </dgm:pt>
    <dgm:pt modelId="{49DE6FB7-2395-4698-B140-AD6EE4883345}" type="sibTrans" cxnId="{E915537C-0606-411A-ABCB-67A3081BFEF9}">
      <dgm:prSet/>
      <dgm:spPr/>
      <dgm:t>
        <a:bodyPr/>
        <a:lstStyle/>
        <a:p>
          <a:endParaRPr lang="en-US"/>
        </a:p>
      </dgm:t>
    </dgm:pt>
    <dgm:pt modelId="{D021D6E0-BCB5-40DC-9815-51F11E07D877}" type="pres">
      <dgm:prSet presAssocID="{FCB04ADE-D8FF-457B-8D1B-9FB00E8E60B2}" presName="linearFlow" presStyleCnt="0">
        <dgm:presLayoutVars>
          <dgm:dir/>
          <dgm:animLvl val="lvl"/>
          <dgm:resizeHandles/>
        </dgm:presLayoutVars>
      </dgm:prSet>
      <dgm:spPr/>
    </dgm:pt>
    <dgm:pt modelId="{E9B4030A-7A0E-47A1-BA5E-E594E3A25E07}" type="pres">
      <dgm:prSet presAssocID="{719365CD-6961-4636-8E4C-ECBFD61DEC33}" presName="compositeNode" presStyleCnt="0">
        <dgm:presLayoutVars>
          <dgm:bulletEnabled val="1"/>
        </dgm:presLayoutVars>
      </dgm:prSet>
      <dgm:spPr/>
    </dgm:pt>
    <dgm:pt modelId="{9BB0AA9C-4081-4B29-BCC0-5A31D32F6ACA}" type="pres">
      <dgm:prSet presAssocID="{719365CD-6961-4636-8E4C-ECBFD61DEC33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C18FAA7-9C3A-4726-8FF1-1E05AA039B38}" type="pres">
      <dgm:prSet presAssocID="{719365CD-6961-4636-8E4C-ECBFD61DEC33}" presName="childNode" presStyleLbl="node1" presStyleIdx="0" presStyleCnt="2">
        <dgm:presLayoutVars>
          <dgm:bulletEnabled val="1"/>
        </dgm:presLayoutVars>
      </dgm:prSet>
      <dgm:spPr/>
    </dgm:pt>
    <dgm:pt modelId="{1163704C-53E4-40A3-AAD3-A0AEECF8E357}" type="pres">
      <dgm:prSet presAssocID="{719365CD-6961-4636-8E4C-ECBFD61DEC33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30D4AB7F-9B07-4A0B-9EB8-8773F93DCDCE}" type="pres">
      <dgm:prSet presAssocID="{E1C6CD48-CF19-40B0-9F64-20B99200B97A}" presName="sibTrans" presStyleCnt="0"/>
      <dgm:spPr/>
    </dgm:pt>
    <dgm:pt modelId="{1D9D8709-F5CE-43FB-AF1F-AA2C69C04BF4}" type="pres">
      <dgm:prSet presAssocID="{09C2AB0C-8144-44E1-9BB3-EF02404F0F44}" presName="compositeNode" presStyleCnt="0">
        <dgm:presLayoutVars>
          <dgm:bulletEnabled val="1"/>
        </dgm:presLayoutVars>
      </dgm:prSet>
      <dgm:spPr/>
    </dgm:pt>
    <dgm:pt modelId="{A7EEA55A-0E4A-45B3-8CD5-BD463EE5E29B}" type="pres">
      <dgm:prSet presAssocID="{09C2AB0C-8144-44E1-9BB3-EF02404F0F44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0052060-2B95-49B4-9255-987B517388DD}" type="pres">
      <dgm:prSet presAssocID="{09C2AB0C-8144-44E1-9BB3-EF02404F0F44}" presName="childNode" presStyleLbl="node1" presStyleIdx="1" presStyleCnt="2">
        <dgm:presLayoutVars>
          <dgm:bulletEnabled val="1"/>
        </dgm:presLayoutVars>
      </dgm:prSet>
      <dgm:spPr/>
    </dgm:pt>
    <dgm:pt modelId="{9F00185A-12A4-4E88-87CA-F01AC7B4A20C}" type="pres">
      <dgm:prSet presAssocID="{09C2AB0C-8144-44E1-9BB3-EF02404F0F44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2753B122-4E59-4CDC-8744-38148604E89E}" type="presOf" srcId="{31B82FD3-006A-4FC3-81B8-1BC27717032B}" destId="{F0052060-2B95-49B4-9255-987B517388DD}" srcOrd="0" destOrd="3" presId="urn:microsoft.com/office/officeart/2005/8/layout/hList2"/>
    <dgm:cxn modelId="{354B8BE8-0D30-4D11-BAA7-2D443658C6C5}" srcId="{FCB04ADE-D8FF-457B-8D1B-9FB00E8E60B2}" destId="{09C2AB0C-8144-44E1-9BB3-EF02404F0F44}" srcOrd="1" destOrd="0" parTransId="{24D7BFAE-C105-42A9-9E46-874C63D1B696}" sibTransId="{1BA296AA-A3A4-44DF-954F-68F3CC8FC3A6}"/>
    <dgm:cxn modelId="{38BECE10-825D-4D1C-A798-BA2283AB2054}" type="presOf" srcId="{9DEEF23D-4026-4F3D-BD6B-C9227D4D1526}" destId="{5C18FAA7-9C3A-4726-8FF1-1E05AA039B38}" srcOrd="0" destOrd="2" presId="urn:microsoft.com/office/officeart/2005/8/layout/hList2"/>
    <dgm:cxn modelId="{92F532F9-F6BE-47CB-9CE4-2ED6787E992D}" type="presOf" srcId="{09C2AB0C-8144-44E1-9BB3-EF02404F0F44}" destId="{9F00185A-12A4-4E88-87CA-F01AC7B4A20C}" srcOrd="0" destOrd="0" presId="urn:microsoft.com/office/officeart/2005/8/layout/hList2"/>
    <dgm:cxn modelId="{3446BB82-03FB-4B98-BAC5-6EF3F91A6841}" type="presOf" srcId="{1E0EF7FF-E88D-4896-ABB7-EC05CA3416B6}" destId="{5C18FAA7-9C3A-4726-8FF1-1E05AA039B38}" srcOrd="0" destOrd="0" presId="urn:microsoft.com/office/officeart/2005/8/layout/hList2"/>
    <dgm:cxn modelId="{FEAF609B-3632-4AC0-8866-E09889C71DD7}" srcId="{09C2AB0C-8144-44E1-9BB3-EF02404F0F44}" destId="{4D8C8C9E-4AEF-44BC-B0F0-EDB2790B528E}" srcOrd="0" destOrd="0" parTransId="{A6503C47-8CAA-4D81-89E9-CB39933D21A2}" sibTransId="{81EC409E-FCF5-4A1E-A3F5-FB748B6233A9}"/>
    <dgm:cxn modelId="{FFC8728F-19C5-4C22-908B-3131D57B7905}" type="presOf" srcId="{39A3766F-39FD-496B-A81F-F6C3A8E82A9E}" destId="{F0052060-2B95-49B4-9255-987B517388DD}" srcOrd="0" destOrd="1" presId="urn:microsoft.com/office/officeart/2005/8/layout/hList2"/>
    <dgm:cxn modelId="{40F27530-3704-4623-A81E-A89E5CD73D96}" srcId="{FCB04ADE-D8FF-457B-8D1B-9FB00E8E60B2}" destId="{719365CD-6961-4636-8E4C-ECBFD61DEC33}" srcOrd="0" destOrd="0" parTransId="{0F73B785-A903-452D-9FB6-D6AE171FF4E3}" sibTransId="{E1C6CD48-CF19-40B0-9F64-20B99200B97A}"/>
    <dgm:cxn modelId="{04304FE7-FD16-4DCB-A0FC-99E8A6BBFCC5}" srcId="{09C2AB0C-8144-44E1-9BB3-EF02404F0F44}" destId="{036F9AA6-5997-4BFE-BD75-B6B106375A54}" srcOrd="2" destOrd="0" parTransId="{2E0AA572-0641-413F-B8DF-6392C5F82AE7}" sibTransId="{53F69D1A-6A4B-4388-ABF0-96B0F1F5679D}"/>
    <dgm:cxn modelId="{10EAD5C3-9665-4E31-9AB3-79EAC34651D8}" type="presOf" srcId="{8E70B496-321D-4A66-A815-28A0FAED7DFA}" destId="{5C18FAA7-9C3A-4726-8FF1-1E05AA039B38}" srcOrd="0" destOrd="1" presId="urn:microsoft.com/office/officeart/2005/8/layout/hList2"/>
    <dgm:cxn modelId="{93EDC95B-3799-47C5-A135-54C3333BEEEA}" type="presOf" srcId="{FCB04ADE-D8FF-457B-8D1B-9FB00E8E60B2}" destId="{D021D6E0-BCB5-40DC-9815-51F11E07D877}" srcOrd="0" destOrd="0" presId="urn:microsoft.com/office/officeart/2005/8/layout/hList2"/>
    <dgm:cxn modelId="{3D8A95D4-83E4-499C-A3E5-05EBF67C9888}" srcId="{719365CD-6961-4636-8E4C-ECBFD61DEC33}" destId="{1E0EF7FF-E88D-4896-ABB7-EC05CA3416B6}" srcOrd="0" destOrd="0" parTransId="{BD05BF79-F00D-4411-8D37-ABB4854E6D51}" sibTransId="{8E4C0733-786C-4A53-9E13-545BEA153824}"/>
    <dgm:cxn modelId="{51B6024C-7396-4B97-B809-6484BC6F19D3}" type="presOf" srcId="{036F9AA6-5997-4BFE-BD75-B6B106375A54}" destId="{F0052060-2B95-49B4-9255-987B517388DD}" srcOrd="0" destOrd="2" presId="urn:microsoft.com/office/officeart/2005/8/layout/hList2"/>
    <dgm:cxn modelId="{8EDCFD8D-733F-4786-9FDB-A69EAA00B96B}" srcId="{719365CD-6961-4636-8E4C-ECBFD61DEC33}" destId="{8E70B496-321D-4A66-A815-28A0FAED7DFA}" srcOrd="1" destOrd="0" parTransId="{9B4C56A0-EDE6-4383-B3FA-4689F6C1457E}" sibTransId="{A0BEDAF0-10FA-40EA-8ABB-8AC54EA4BC45}"/>
    <dgm:cxn modelId="{EA805101-7901-49E4-8C50-D2E0A3E1B38E}" srcId="{719365CD-6961-4636-8E4C-ECBFD61DEC33}" destId="{9DEEF23D-4026-4F3D-BD6B-C9227D4D1526}" srcOrd="2" destOrd="0" parTransId="{8D185CC0-C988-4741-B7B4-1551E33B8B08}" sibTransId="{E290516B-51D5-4388-A19B-655F16B9B444}"/>
    <dgm:cxn modelId="{E915537C-0606-411A-ABCB-67A3081BFEF9}" srcId="{09C2AB0C-8144-44E1-9BB3-EF02404F0F44}" destId="{31B82FD3-006A-4FC3-81B8-1BC27717032B}" srcOrd="3" destOrd="0" parTransId="{37F572F0-DB2D-4937-9D45-C14C2A9729AD}" sibTransId="{49DE6FB7-2395-4698-B140-AD6EE4883345}"/>
    <dgm:cxn modelId="{46676D5F-DE60-4702-A267-480DE3424096}" type="presOf" srcId="{719365CD-6961-4636-8E4C-ECBFD61DEC33}" destId="{1163704C-53E4-40A3-AAD3-A0AEECF8E357}" srcOrd="0" destOrd="0" presId="urn:microsoft.com/office/officeart/2005/8/layout/hList2"/>
    <dgm:cxn modelId="{4756D652-C571-4AB1-AEF6-BCDD41F9706F}" srcId="{09C2AB0C-8144-44E1-9BB3-EF02404F0F44}" destId="{39A3766F-39FD-496B-A81F-F6C3A8E82A9E}" srcOrd="1" destOrd="0" parTransId="{AD664A0E-2CFC-4B68-AAD1-25E6F8288561}" sibTransId="{53760EB9-D235-4456-8488-921447A09662}"/>
    <dgm:cxn modelId="{FEF384C5-7C63-4110-88AC-F3C708D83B23}" type="presOf" srcId="{4D8C8C9E-4AEF-44BC-B0F0-EDB2790B528E}" destId="{F0052060-2B95-49B4-9255-987B517388DD}" srcOrd="0" destOrd="0" presId="urn:microsoft.com/office/officeart/2005/8/layout/hList2"/>
    <dgm:cxn modelId="{0C483286-991C-4B97-B67D-FF1A19D192A3}" type="presParOf" srcId="{D021D6E0-BCB5-40DC-9815-51F11E07D877}" destId="{E9B4030A-7A0E-47A1-BA5E-E594E3A25E07}" srcOrd="0" destOrd="0" presId="urn:microsoft.com/office/officeart/2005/8/layout/hList2"/>
    <dgm:cxn modelId="{1E5B77D0-3735-48E5-BEFF-EFA79284F24F}" type="presParOf" srcId="{E9B4030A-7A0E-47A1-BA5E-E594E3A25E07}" destId="{9BB0AA9C-4081-4B29-BCC0-5A31D32F6ACA}" srcOrd="0" destOrd="0" presId="urn:microsoft.com/office/officeart/2005/8/layout/hList2"/>
    <dgm:cxn modelId="{CB4EC526-B4FB-4484-BFBD-AF8BFA0DB225}" type="presParOf" srcId="{E9B4030A-7A0E-47A1-BA5E-E594E3A25E07}" destId="{5C18FAA7-9C3A-4726-8FF1-1E05AA039B38}" srcOrd="1" destOrd="0" presId="urn:microsoft.com/office/officeart/2005/8/layout/hList2"/>
    <dgm:cxn modelId="{ED5A44C4-C6DA-4F6B-B115-FC126CD3C812}" type="presParOf" srcId="{E9B4030A-7A0E-47A1-BA5E-E594E3A25E07}" destId="{1163704C-53E4-40A3-AAD3-A0AEECF8E357}" srcOrd="2" destOrd="0" presId="urn:microsoft.com/office/officeart/2005/8/layout/hList2"/>
    <dgm:cxn modelId="{97922A6B-62B7-437A-943A-4E80C03532C9}" type="presParOf" srcId="{D021D6E0-BCB5-40DC-9815-51F11E07D877}" destId="{30D4AB7F-9B07-4A0B-9EB8-8773F93DCDCE}" srcOrd="1" destOrd="0" presId="urn:microsoft.com/office/officeart/2005/8/layout/hList2"/>
    <dgm:cxn modelId="{C86FEE9F-983F-4EF1-AA89-4CB5C323927F}" type="presParOf" srcId="{D021D6E0-BCB5-40DC-9815-51F11E07D877}" destId="{1D9D8709-F5CE-43FB-AF1F-AA2C69C04BF4}" srcOrd="2" destOrd="0" presId="urn:microsoft.com/office/officeart/2005/8/layout/hList2"/>
    <dgm:cxn modelId="{6E5DE523-7C63-418D-A972-BCED585F3929}" type="presParOf" srcId="{1D9D8709-F5CE-43FB-AF1F-AA2C69C04BF4}" destId="{A7EEA55A-0E4A-45B3-8CD5-BD463EE5E29B}" srcOrd="0" destOrd="0" presId="urn:microsoft.com/office/officeart/2005/8/layout/hList2"/>
    <dgm:cxn modelId="{D215868D-2F25-40CA-BE61-952A728A4245}" type="presParOf" srcId="{1D9D8709-F5CE-43FB-AF1F-AA2C69C04BF4}" destId="{F0052060-2B95-49B4-9255-987B517388DD}" srcOrd="1" destOrd="0" presId="urn:microsoft.com/office/officeart/2005/8/layout/hList2"/>
    <dgm:cxn modelId="{0B438283-7704-4DB6-8295-E01D3E0D4E78}" type="presParOf" srcId="{1D9D8709-F5CE-43FB-AF1F-AA2C69C04BF4}" destId="{9F00185A-12A4-4E88-87CA-F01AC7B4A20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BA8EAA3-CA53-4A61-8DDA-E9D7462CCE7F}" type="doc">
      <dgm:prSet loTypeId="urn:microsoft.com/office/officeart/2005/8/layout/vList4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EEFB7B3-DA4C-4055-992A-C26567F1D04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Beneficiary identification: 30%</a:t>
          </a:r>
        </a:p>
      </dgm:t>
    </dgm:pt>
    <dgm:pt modelId="{AE0C69B2-4513-4C49-A241-7EE89EFC7400}" type="parTrans" cxnId="{8011E82A-FE48-4576-A010-7D68CCF7D141}">
      <dgm:prSet/>
      <dgm:spPr/>
      <dgm:t>
        <a:bodyPr/>
        <a:lstStyle/>
        <a:p>
          <a:endParaRPr lang="en-US"/>
        </a:p>
      </dgm:t>
    </dgm:pt>
    <dgm:pt modelId="{A9D7CF93-0A21-4803-AB33-7C4911ED9173}" type="sibTrans" cxnId="{8011E82A-FE48-4576-A010-7D68CCF7D141}">
      <dgm:prSet/>
      <dgm:spPr/>
      <dgm:t>
        <a:bodyPr/>
        <a:lstStyle/>
        <a:p>
          <a:endParaRPr lang="en-US"/>
        </a:p>
      </dgm:t>
    </dgm:pt>
    <dgm:pt modelId="{C0D47349-3CEE-4C9B-A48D-17B1F46BF57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Distribution Channel: 20%</a:t>
          </a:r>
        </a:p>
      </dgm:t>
    </dgm:pt>
    <dgm:pt modelId="{388E338F-32C4-4FDB-B525-954EED10CE4F}" type="parTrans" cxnId="{92C45D9D-C5D2-4433-BD4F-54369C573257}">
      <dgm:prSet/>
      <dgm:spPr/>
      <dgm:t>
        <a:bodyPr/>
        <a:lstStyle/>
        <a:p>
          <a:endParaRPr lang="en-US"/>
        </a:p>
      </dgm:t>
    </dgm:pt>
    <dgm:pt modelId="{E6660CC6-3133-46ED-BCC8-B2CCF2AB8CF5}" type="sibTrans" cxnId="{92C45D9D-C5D2-4433-BD4F-54369C573257}">
      <dgm:prSet/>
      <dgm:spPr/>
      <dgm:t>
        <a:bodyPr/>
        <a:lstStyle/>
        <a:p>
          <a:endParaRPr lang="en-US"/>
        </a:p>
      </dgm:t>
    </dgm:pt>
    <dgm:pt modelId="{7F5F7BE4-EA4B-4366-B1CF-92122568763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Financial Inclusion: 10%</a:t>
          </a:r>
        </a:p>
      </dgm:t>
    </dgm:pt>
    <dgm:pt modelId="{C8C82799-30D5-4E9A-BE36-1F2613CB398B}" type="parTrans" cxnId="{2532A6C6-5F64-4C09-ADC1-9E327A47C734}">
      <dgm:prSet/>
      <dgm:spPr/>
      <dgm:t>
        <a:bodyPr/>
        <a:lstStyle/>
        <a:p>
          <a:endParaRPr lang="en-US"/>
        </a:p>
      </dgm:t>
    </dgm:pt>
    <dgm:pt modelId="{81DD8A28-459D-4428-AA46-DFB3945D71E9}" type="sibTrans" cxnId="{2532A6C6-5F64-4C09-ADC1-9E327A47C734}">
      <dgm:prSet/>
      <dgm:spPr/>
      <dgm:t>
        <a:bodyPr/>
        <a:lstStyle/>
        <a:p>
          <a:endParaRPr lang="en-US"/>
        </a:p>
      </dgm:t>
    </dgm:pt>
    <dgm:pt modelId="{E2CB7F5A-A5A2-4B73-A3B4-1B42C1F10BD0}" type="pres">
      <dgm:prSet presAssocID="{5BA8EAA3-CA53-4A61-8DDA-E9D7462CCE7F}" presName="linear" presStyleCnt="0">
        <dgm:presLayoutVars>
          <dgm:dir/>
          <dgm:resizeHandles val="exact"/>
        </dgm:presLayoutVars>
      </dgm:prSet>
      <dgm:spPr/>
    </dgm:pt>
    <dgm:pt modelId="{8AD8B7A0-BF7C-4575-B1DD-F3620EDCE7DE}" type="pres">
      <dgm:prSet presAssocID="{AEEFB7B3-DA4C-4055-992A-C26567F1D04A}" presName="comp" presStyleCnt="0"/>
      <dgm:spPr/>
    </dgm:pt>
    <dgm:pt modelId="{6E2AFC1D-11EF-449B-9356-E9F0660BD260}" type="pres">
      <dgm:prSet presAssocID="{AEEFB7B3-DA4C-4055-992A-C26567F1D04A}" presName="box" presStyleLbl="node1" presStyleIdx="0" presStyleCnt="3"/>
      <dgm:spPr/>
    </dgm:pt>
    <dgm:pt modelId="{2F46E380-3F23-4CD9-A209-74AA4C03D311}" type="pres">
      <dgm:prSet presAssocID="{AEEFB7B3-DA4C-4055-992A-C26567F1D04A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7AA3B1E-3F3D-4C79-9568-430E10889E13}" type="pres">
      <dgm:prSet presAssocID="{AEEFB7B3-DA4C-4055-992A-C26567F1D04A}" presName="text" presStyleLbl="node1" presStyleIdx="0" presStyleCnt="3">
        <dgm:presLayoutVars>
          <dgm:bulletEnabled val="1"/>
        </dgm:presLayoutVars>
      </dgm:prSet>
      <dgm:spPr/>
    </dgm:pt>
    <dgm:pt modelId="{32C2BE61-95D9-4228-9764-A60084C29788}" type="pres">
      <dgm:prSet presAssocID="{A9D7CF93-0A21-4803-AB33-7C4911ED9173}" presName="spacer" presStyleCnt="0"/>
      <dgm:spPr/>
    </dgm:pt>
    <dgm:pt modelId="{7AD5E05C-D83B-4572-84BC-5C2CF659B4A9}" type="pres">
      <dgm:prSet presAssocID="{C0D47349-3CEE-4C9B-A48D-17B1F46BF57E}" presName="comp" presStyleCnt="0"/>
      <dgm:spPr/>
    </dgm:pt>
    <dgm:pt modelId="{4E7D65D0-037D-4B2F-944E-B0FBD52918D1}" type="pres">
      <dgm:prSet presAssocID="{C0D47349-3CEE-4C9B-A48D-17B1F46BF57E}" presName="box" presStyleLbl="node1" presStyleIdx="1" presStyleCnt="3" custLinFactNeighborX="-557" custLinFactNeighborY="-1884"/>
      <dgm:spPr/>
    </dgm:pt>
    <dgm:pt modelId="{38C62E71-3FBF-47D5-904D-96D677A3D270}" type="pres">
      <dgm:prSet presAssocID="{C0D47349-3CEE-4C9B-A48D-17B1F46BF57E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BE0F55C-8136-44AE-A302-EB72F9F7B7B2}" type="pres">
      <dgm:prSet presAssocID="{C0D47349-3CEE-4C9B-A48D-17B1F46BF57E}" presName="text" presStyleLbl="node1" presStyleIdx="1" presStyleCnt="3">
        <dgm:presLayoutVars>
          <dgm:bulletEnabled val="1"/>
        </dgm:presLayoutVars>
      </dgm:prSet>
      <dgm:spPr/>
    </dgm:pt>
    <dgm:pt modelId="{B90B642C-8BF7-4FE2-B5A6-F795083D9157}" type="pres">
      <dgm:prSet presAssocID="{E6660CC6-3133-46ED-BCC8-B2CCF2AB8CF5}" presName="spacer" presStyleCnt="0"/>
      <dgm:spPr/>
    </dgm:pt>
    <dgm:pt modelId="{9D651481-4C18-4215-B771-34035A97BDC6}" type="pres">
      <dgm:prSet presAssocID="{7F5F7BE4-EA4B-4366-B1CF-921225687638}" presName="comp" presStyleCnt="0"/>
      <dgm:spPr/>
    </dgm:pt>
    <dgm:pt modelId="{FC1BE011-B77A-49F4-A109-B413FB326834}" type="pres">
      <dgm:prSet presAssocID="{7F5F7BE4-EA4B-4366-B1CF-921225687638}" presName="box" presStyleLbl="node1" presStyleIdx="2" presStyleCnt="3"/>
      <dgm:spPr/>
    </dgm:pt>
    <dgm:pt modelId="{33322BDB-F123-43B6-BBFE-0CE58CDA7032}" type="pres">
      <dgm:prSet presAssocID="{7F5F7BE4-EA4B-4366-B1CF-921225687638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02896E1-AC98-4FA3-B537-CEE5004CAE79}" type="pres">
      <dgm:prSet presAssocID="{7F5F7BE4-EA4B-4366-B1CF-921225687638}" presName="text" presStyleLbl="node1" presStyleIdx="2" presStyleCnt="3">
        <dgm:presLayoutVars>
          <dgm:bulletEnabled val="1"/>
        </dgm:presLayoutVars>
      </dgm:prSet>
      <dgm:spPr/>
    </dgm:pt>
  </dgm:ptLst>
  <dgm:cxnLst>
    <dgm:cxn modelId="{13321F6D-9B62-44BF-8D62-152C7D757648}" type="presOf" srcId="{7F5F7BE4-EA4B-4366-B1CF-921225687638}" destId="{C02896E1-AC98-4FA3-B537-CEE5004CAE79}" srcOrd="1" destOrd="0" presId="urn:microsoft.com/office/officeart/2005/8/layout/vList4"/>
    <dgm:cxn modelId="{B0CFE714-3CBE-4CE2-AA81-4E591A634C62}" type="presOf" srcId="{C0D47349-3CEE-4C9B-A48D-17B1F46BF57E}" destId="{4E7D65D0-037D-4B2F-944E-B0FBD52918D1}" srcOrd="0" destOrd="0" presId="urn:microsoft.com/office/officeart/2005/8/layout/vList4"/>
    <dgm:cxn modelId="{69D4F640-A6E1-40C9-8117-7E7A5509DE71}" type="presOf" srcId="{5BA8EAA3-CA53-4A61-8DDA-E9D7462CCE7F}" destId="{E2CB7F5A-A5A2-4B73-A3B4-1B42C1F10BD0}" srcOrd="0" destOrd="0" presId="urn:microsoft.com/office/officeart/2005/8/layout/vList4"/>
    <dgm:cxn modelId="{92C45D9D-C5D2-4433-BD4F-54369C573257}" srcId="{5BA8EAA3-CA53-4A61-8DDA-E9D7462CCE7F}" destId="{C0D47349-3CEE-4C9B-A48D-17B1F46BF57E}" srcOrd="1" destOrd="0" parTransId="{388E338F-32C4-4FDB-B525-954EED10CE4F}" sibTransId="{E6660CC6-3133-46ED-BCC8-B2CCF2AB8CF5}"/>
    <dgm:cxn modelId="{B76403EC-1BD8-4DE4-B52D-32A4BD823761}" type="presOf" srcId="{AEEFB7B3-DA4C-4055-992A-C26567F1D04A}" destId="{6E2AFC1D-11EF-449B-9356-E9F0660BD260}" srcOrd="0" destOrd="0" presId="urn:microsoft.com/office/officeart/2005/8/layout/vList4"/>
    <dgm:cxn modelId="{2532A6C6-5F64-4C09-ADC1-9E327A47C734}" srcId="{5BA8EAA3-CA53-4A61-8DDA-E9D7462CCE7F}" destId="{7F5F7BE4-EA4B-4366-B1CF-921225687638}" srcOrd="2" destOrd="0" parTransId="{C8C82799-30D5-4E9A-BE36-1F2613CB398B}" sibTransId="{81DD8A28-459D-4428-AA46-DFB3945D71E9}"/>
    <dgm:cxn modelId="{CF3DAE4F-2E66-49B5-B803-1AADFA7B0E53}" type="presOf" srcId="{C0D47349-3CEE-4C9B-A48D-17B1F46BF57E}" destId="{2BE0F55C-8136-44AE-A302-EB72F9F7B7B2}" srcOrd="1" destOrd="0" presId="urn:microsoft.com/office/officeart/2005/8/layout/vList4"/>
    <dgm:cxn modelId="{0F908BA2-E84A-445A-BFB8-6D1E80E22632}" type="presOf" srcId="{7F5F7BE4-EA4B-4366-B1CF-921225687638}" destId="{FC1BE011-B77A-49F4-A109-B413FB326834}" srcOrd="0" destOrd="0" presId="urn:microsoft.com/office/officeart/2005/8/layout/vList4"/>
    <dgm:cxn modelId="{8011E82A-FE48-4576-A010-7D68CCF7D141}" srcId="{5BA8EAA3-CA53-4A61-8DDA-E9D7462CCE7F}" destId="{AEEFB7B3-DA4C-4055-992A-C26567F1D04A}" srcOrd="0" destOrd="0" parTransId="{AE0C69B2-4513-4C49-A241-7EE89EFC7400}" sibTransId="{A9D7CF93-0A21-4803-AB33-7C4911ED9173}"/>
    <dgm:cxn modelId="{1E6460F5-52AB-45A8-A120-1B235E7916A7}" type="presOf" srcId="{AEEFB7B3-DA4C-4055-992A-C26567F1D04A}" destId="{47AA3B1E-3F3D-4C79-9568-430E10889E13}" srcOrd="1" destOrd="0" presId="urn:microsoft.com/office/officeart/2005/8/layout/vList4"/>
    <dgm:cxn modelId="{54741247-CA71-46F6-815B-4B8D995271D8}" type="presParOf" srcId="{E2CB7F5A-A5A2-4B73-A3B4-1B42C1F10BD0}" destId="{8AD8B7A0-BF7C-4575-B1DD-F3620EDCE7DE}" srcOrd="0" destOrd="0" presId="urn:microsoft.com/office/officeart/2005/8/layout/vList4"/>
    <dgm:cxn modelId="{C1A67361-5E84-42AE-ADA7-BD95BCF92D17}" type="presParOf" srcId="{8AD8B7A0-BF7C-4575-B1DD-F3620EDCE7DE}" destId="{6E2AFC1D-11EF-449B-9356-E9F0660BD260}" srcOrd="0" destOrd="0" presId="urn:microsoft.com/office/officeart/2005/8/layout/vList4"/>
    <dgm:cxn modelId="{947F8D83-EF28-4949-8238-AB41FDB41C29}" type="presParOf" srcId="{8AD8B7A0-BF7C-4575-B1DD-F3620EDCE7DE}" destId="{2F46E380-3F23-4CD9-A209-74AA4C03D311}" srcOrd="1" destOrd="0" presId="urn:microsoft.com/office/officeart/2005/8/layout/vList4"/>
    <dgm:cxn modelId="{E540BB3D-C1AD-4165-ABF8-E259F4C4CFAB}" type="presParOf" srcId="{8AD8B7A0-BF7C-4575-B1DD-F3620EDCE7DE}" destId="{47AA3B1E-3F3D-4C79-9568-430E10889E13}" srcOrd="2" destOrd="0" presId="urn:microsoft.com/office/officeart/2005/8/layout/vList4"/>
    <dgm:cxn modelId="{B2AC2B6E-48B6-494F-9B51-F43D2AA9B155}" type="presParOf" srcId="{E2CB7F5A-A5A2-4B73-A3B4-1B42C1F10BD0}" destId="{32C2BE61-95D9-4228-9764-A60084C29788}" srcOrd="1" destOrd="0" presId="urn:microsoft.com/office/officeart/2005/8/layout/vList4"/>
    <dgm:cxn modelId="{21071DDC-F7BA-49DF-9290-4DDC9FC07C5A}" type="presParOf" srcId="{E2CB7F5A-A5A2-4B73-A3B4-1B42C1F10BD0}" destId="{7AD5E05C-D83B-4572-84BC-5C2CF659B4A9}" srcOrd="2" destOrd="0" presId="urn:microsoft.com/office/officeart/2005/8/layout/vList4"/>
    <dgm:cxn modelId="{0235577A-2ED7-47C0-8C28-90ABEBAD0C07}" type="presParOf" srcId="{7AD5E05C-D83B-4572-84BC-5C2CF659B4A9}" destId="{4E7D65D0-037D-4B2F-944E-B0FBD52918D1}" srcOrd="0" destOrd="0" presId="urn:microsoft.com/office/officeart/2005/8/layout/vList4"/>
    <dgm:cxn modelId="{75D22C86-5304-4F49-82BF-35C099EC628A}" type="presParOf" srcId="{7AD5E05C-D83B-4572-84BC-5C2CF659B4A9}" destId="{38C62E71-3FBF-47D5-904D-96D677A3D270}" srcOrd="1" destOrd="0" presId="urn:microsoft.com/office/officeart/2005/8/layout/vList4"/>
    <dgm:cxn modelId="{5895B28E-959B-4501-909C-62F48635346B}" type="presParOf" srcId="{7AD5E05C-D83B-4572-84BC-5C2CF659B4A9}" destId="{2BE0F55C-8136-44AE-A302-EB72F9F7B7B2}" srcOrd="2" destOrd="0" presId="urn:microsoft.com/office/officeart/2005/8/layout/vList4"/>
    <dgm:cxn modelId="{A55AAC6A-7EE8-4EBE-B85C-F4C43BAAE8B6}" type="presParOf" srcId="{E2CB7F5A-A5A2-4B73-A3B4-1B42C1F10BD0}" destId="{B90B642C-8BF7-4FE2-B5A6-F795083D9157}" srcOrd="3" destOrd="0" presId="urn:microsoft.com/office/officeart/2005/8/layout/vList4"/>
    <dgm:cxn modelId="{70220A4B-9B08-49C9-BAFF-133F20401CD9}" type="presParOf" srcId="{E2CB7F5A-A5A2-4B73-A3B4-1B42C1F10BD0}" destId="{9D651481-4C18-4215-B771-34035A97BDC6}" srcOrd="4" destOrd="0" presId="urn:microsoft.com/office/officeart/2005/8/layout/vList4"/>
    <dgm:cxn modelId="{B0350864-5388-4F14-B198-874AB919039B}" type="presParOf" srcId="{9D651481-4C18-4215-B771-34035A97BDC6}" destId="{FC1BE011-B77A-49F4-A109-B413FB326834}" srcOrd="0" destOrd="0" presId="urn:microsoft.com/office/officeart/2005/8/layout/vList4"/>
    <dgm:cxn modelId="{F0029D11-632F-4EBA-9027-02C858B6A0F2}" type="presParOf" srcId="{9D651481-4C18-4215-B771-34035A97BDC6}" destId="{33322BDB-F123-43B6-BBFE-0CE58CDA7032}" srcOrd="1" destOrd="0" presId="urn:microsoft.com/office/officeart/2005/8/layout/vList4"/>
    <dgm:cxn modelId="{AA3D6A15-41F8-469F-80FB-CAE454799424}" type="presParOf" srcId="{9D651481-4C18-4215-B771-34035A97BDC6}" destId="{C02896E1-AC98-4FA3-B537-CEE5004CAE7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17060CE-DC53-4D18-9E6B-1D006A696598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C10F39-6275-4BE9-B10C-11D0417AB62F}">
      <dgm:prSet phldrT="[Text]"/>
      <dgm:spPr/>
      <dgm:t>
        <a:bodyPr/>
        <a:lstStyle/>
        <a:p>
          <a:r>
            <a:rPr lang="en-US" dirty="0"/>
            <a:t>LPG-JAM</a:t>
          </a:r>
        </a:p>
      </dgm:t>
    </dgm:pt>
    <dgm:pt modelId="{D106C875-B193-4FEE-9E89-8F4722AEAC74}" type="parTrans" cxnId="{B274BF66-BDFC-4B89-92A6-3DC150131C61}">
      <dgm:prSet/>
      <dgm:spPr/>
      <dgm:t>
        <a:bodyPr/>
        <a:lstStyle/>
        <a:p>
          <a:endParaRPr lang="en-US"/>
        </a:p>
      </dgm:t>
    </dgm:pt>
    <dgm:pt modelId="{6DB6437B-97FC-480B-A9F3-6DDF2E17BA33}" type="sibTrans" cxnId="{B274BF66-BDFC-4B89-92A6-3DC150131C61}">
      <dgm:prSet/>
      <dgm:spPr/>
      <dgm:t>
        <a:bodyPr/>
        <a:lstStyle/>
        <a:p>
          <a:endParaRPr lang="en-US"/>
        </a:p>
      </dgm:t>
    </dgm:pt>
    <dgm:pt modelId="{BA80B593-EF05-47B6-BB99-397ECB0A79C9}">
      <dgm:prSet/>
      <dgm:spPr/>
      <dgm:t>
        <a:bodyPr/>
        <a:lstStyle/>
        <a:p>
          <a:r>
            <a:rPr lang="en-US" dirty="0"/>
            <a:t>Kerosene-BAPU</a:t>
          </a:r>
        </a:p>
      </dgm:t>
    </dgm:pt>
    <dgm:pt modelId="{D69BA253-B99D-40B2-B04B-B6A5D769C1B1}" type="parTrans" cxnId="{B431839F-98B0-413D-A02B-F4414BBF84F6}">
      <dgm:prSet/>
      <dgm:spPr/>
      <dgm:t>
        <a:bodyPr/>
        <a:lstStyle/>
        <a:p>
          <a:endParaRPr lang="en-US"/>
        </a:p>
      </dgm:t>
    </dgm:pt>
    <dgm:pt modelId="{0B0E2E8B-1B82-4959-8915-4579734F93F0}" type="sibTrans" cxnId="{B431839F-98B0-413D-A02B-F4414BBF84F6}">
      <dgm:prSet/>
      <dgm:spPr/>
      <dgm:t>
        <a:bodyPr/>
        <a:lstStyle/>
        <a:p>
          <a:endParaRPr lang="en-US"/>
        </a:p>
      </dgm:t>
    </dgm:pt>
    <dgm:pt modelId="{E36F825A-5B79-4690-BBDF-ACCCDAD8899C}">
      <dgm:prSet/>
      <dgm:spPr/>
      <dgm:t>
        <a:bodyPr/>
        <a:lstStyle/>
        <a:p>
          <a:r>
            <a:rPr lang="en-US" dirty="0"/>
            <a:t>Food-BAPU</a:t>
          </a:r>
        </a:p>
      </dgm:t>
    </dgm:pt>
    <dgm:pt modelId="{E3BDB206-AE90-4225-9CDE-BB555DFE85DF}" type="parTrans" cxnId="{1190173D-0F74-45A5-A4F8-3302FBCEA9BA}">
      <dgm:prSet/>
      <dgm:spPr/>
      <dgm:t>
        <a:bodyPr/>
        <a:lstStyle/>
        <a:p>
          <a:endParaRPr lang="en-US"/>
        </a:p>
      </dgm:t>
    </dgm:pt>
    <dgm:pt modelId="{2C833E83-598D-47EF-8E0B-AF777FAAEEAD}" type="sibTrans" cxnId="{1190173D-0F74-45A5-A4F8-3302FBCEA9BA}">
      <dgm:prSet/>
      <dgm:spPr/>
      <dgm:t>
        <a:bodyPr/>
        <a:lstStyle/>
        <a:p>
          <a:endParaRPr lang="en-US"/>
        </a:p>
      </dgm:t>
    </dgm:pt>
    <dgm:pt modelId="{FCB65247-6EE9-459E-ADB1-F1CFB65F22EC}">
      <dgm:prSet/>
      <dgm:spPr/>
      <dgm:t>
        <a:bodyPr/>
        <a:lstStyle/>
        <a:p>
          <a:r>
            <a:rPr lang="en-US" dirty="0"/>
            <a:t>Fertilizer-either</a:t>
          </a:r>
        </a:p>
      </dgm:t>
    </dgm:pt>
    <dgm:pt modelId="{85BEAD49-F3B6-4E45-99E6-DB235B8E242F}" type="parTrans" cxnId="{97306905-D25B-4F7A-844C-A3E4EA8D0101}">
      <dgm:prSet/>
      <dgm:spPr/>
      <dgm:t>
        <a:bodyPr/>
        <a:lstStyle/>
        <a:p>
          <a:endParaRPr lang="en-US"/>
        </a:p>
      </dgm:t>
    </dgm:pt>
    <dgm:pt modelId="{4A8ABFF6-F78D-4600-8386-FF8C7FA5815C}" type="sibTrans" cxnId="{97306905-D25B-4F7A-844C-A3E4EA8D0101}">
      <dgm:prSet/>
      <dgm:spPr/>
      <dgm:t>
        <a:bodyPr/>
        <a:lstStyle/>
        <a:p>
          <a:endParaRPr lang="en-US"/>
        </a:p>
      </dgm:t>
    </dgm:pt>
    <dgm:pt modelId="{F4C2295B-A4E2-4045-99DE-B59F4CAAA0BD}" type="pres">
      <dgm:prSet presAssocID="{A17060CE-DC53-4D18-9E6B-1D006A696598}" presName="diagram" presStyleCnt="0">
        <dgm:presLayoutVars>
          <dgm:dir/>
        </dgm:presLayoutVars>
      </dgm:prSet>
      <dgm:spPr/>
    </dgm:pt>
    <dgm:pt modelId="{5CEEABA9-68D1-430F-B40C-691F554F8549}" type="pres">
      <dgm:prSet presAssocID="{9EC10F39-6275-4BE9-B10C-11D0417AB62F}" presName="composite" presStyleCnt="0"/>
      <dgm:spPr/>
    </dgm:pt>
    <dgm:pt modelId="{21140C51-9AB1-42A9-ACC4-7D370798E968}" type="pres">
      <dgm:prSet presAssocID="{9EC10F39-6275-4BE9-B10C-11D0417AB62F}" presName="Image" presStyleLbl="bgShp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3BD5D30-4D11-4CD0-A282-06BE995229EF}" type="pres">
      <dgm:prSet presAssocID="{9EC10F39-6275-4BE9-B10C-11D0417AB62F}" presName="Parent" presStyleLbl="node0" presStyleIdx="0" presStyleCnt="4">
        <dgm:presLayoutVars>
          <dgm:bulletEnabled val="1"/>
        </dgm:presLayoutVars>
      </dgm:prSet>
      <dgm:spPr/>
    </dgm:pt>
    <dgm:pt modelId="{9C5618C5-3003-42AC-9C9D-1622DED06030}" type="pres">
      <dgm:prSet presAssocID="{6DB6437B-97FC-480B-A9F3-6DDF2E17BA33}" presName="sibTrans" presStyleCnt="0"/>
      <dgm:spPr/>
    </dgm:pt>
    <dgm:pt modelId="{F8A9BA14-471D-4D8E-85A6-1F1C490CDBA3}" type="pres">
      <dgm:prSet presAssocID="{BA80B593-EF05-47B6-BB99-397ECB0A79C9}" presName="composite" presStyleCnt="0"/>
      <dgm:spPr/>
    </dgm:pt>
    <dgm:pt modelId="{8386BDD1-B467-471B-903A-CA13ECEF5479}" type="pres">
      <dgm:prSet presAssocID="{BA80B593-EF05-47B6-BB99-397ECB0A79C9}" presName="Image" presStyleLbl="bgShp" presStyleIdx="1" presStyleCnt="4" custScaleX="7717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B058C99-4929-42EA-92A4-21526F8C6EA2}" type="pres">
      <dgm:prSet presAssocID="{BA80B593-EF05-47B6-BB99-397ECB0A79C9}" presName="Parent" presStyleLbl="node0" presStyleIdx="1" presStyleCnt="4">
        <dgm:presLayoutVars>
          <dgm:bulletEnabled val="1"/>
        </dgm:presLayoutVars>
      </dgm:prSet>
      <dgm:spPr/>
    </dgm:pt>
    <dgm:pt modelId="{46B6E6A5-629E-43F4-9FE6-68E684FC1DCF}" type="pres">
      <dgm:prSet presAssocID="{0B0E2E8B-1B82-4959-8915-4579734F93F0}" presName="sibTrans" presStyleCnt="0"/>
      <dgm:spPr/>
    </dgm:pt>
    <dgm:pt modelId="{2B1960DE-B561-4CCA-96D2-23A52D5939DC}" type="pres">
      <dgm:prSet presAssocID="{E36F825A-5B79-4690-BBDF-ACCCDAD8899C}" presName="composite" presStyleCnt="0"/>
      <dgm:spPr/>
    </dgm:pt>
    <dgm:pt modelId="{40637E2B-E1E2-4534-9C97-04762597A7D4}" type="pres">
      <dgm:prSet presAssocID="{E36F825A-5B79-4690-BBDF-ACCCDAD8899C}" presName="Image" presStyleLbl="bgShp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23381DD-03FF-48F6-8992-DAB3924772A1}" type="pres">
      <dgm:prSet presAssocID="{E36F825A-5B79-4690-BBDF-ACCCDAD8899C}" presName="Parent" presStyleLbl="node0" presStyleIdx="2" presStyleCnt="4">
        <dgm:presLayoutVars>
          <dgm:bulletEnabled val="1"/>
        </dgm:presLayoutVars>
      </dgm:prSet>
      <dgm:spPr/>
    </dgm:pt>
    <dgm:pt modelId="{6B0771D1-5F26-4C16-863D-41ABD2495078}" type="pres">
      <dgm:prSet presAssocID="{2C833E83-598D-47EF-8E0B-AF777FAAEEAD}" presName="sibTrans" presStyleCnt="0"/>
      <dgm:spPr/>
    </dgm:pt>
    <dgm:pt modelId="{AB806B87-3D79-4418-A53D-A6B005F450A6}" type="pres">
      <dgm:prSet presAssocID="{FCB65247-6EE9-459E-ADB1-F1CFB65F22EC}" presName="composite" presStyleCnt="0"/>
      <dgm:spPr/>
    </dgm:pt>
    <dgm:pt modelId="{C45DE691-AE75-41BA-8443-C64092A71FE7}" type="pres">
      <dgm:prSet presAssocID="{FCB65247-6EE9-459E-ADB1-F1CFB65F22EC}" presName="Image" presStyleLbl="bgShp" presStyleIdx="3" presStyleCnt="4" custScaleX="77178" custLinFactNeighborX="1419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CD306C4-CF19-4D1F-A593-6999C1F83139}" type="pres">
      <dgm:prSet presAssocID="{FCB65247-6EE9-459E-ADB1-F1CFB65F22EC}" presName="Parent" presStyleLbl="node0" presStyleIdx="3" presStyleCnt="4">
        <dgm:presLayoutVars>
          <dgm:bulletEnabled val="1"/>
        </dgm:presLayoutVars>
      </dgm:prSet>
      <dgm:spPr/>
    </dgm:pt>
  </dgm:ptLst>
  <dgm:cxnLst>
    <dgm:cxn modelId="{DD26A423-C5A3-4DFE-B1E4-4E10C2B14BB9}" type="presOf" srcId="{FCB65247-6EE9-459E-ADB1-F1CFB65F22EC}" destId="{3CD306C4-CF19-4D1F-A593-6999C1F83139}" srcOrd="0" destOrd="0" presId="urn:microsoft.com/office/officeart/2008/layout/BendingPictureCaption"/>
    <dgm:cxn modelId="{22CE43BF-D4CE-492B-B648-2E3B2B8FC612}" type="presOf" srcId="{9EC10F39-6275-4BE9-B10C-11D0417AB62F}" destId="{83BD5D30-4D11-4CD0-A282-06BE995229EF}" srcOrd="0" destOrd="0" presId="urn:microsoft.com/office/officeart/2008/layout/BendingPictureCaption"/>
    <dgm:cxn modelId="{8DB455A7-D8F1-40BB-AA26-0C57E36F0C0D}" type="presOf" srcId="{E36F825A-5B79-4690-BBDF-ACCCDAD8899C}" destId="{B23381DD-03FF-48F6-8992-DAB3924772A1}" srcOrd="0" destOrd="0" presId="urn:microsoft.com/office/officeart/2008/layout/BendingPictureCaption"/>
    <dgm:cxn modelId="{B274BF66-BDFC-4B89-92A6-3DC150131C61}" srcId="{A17060CE-DC53-4D18-9E6B-1D006A696598}" destId="{9EC10F39-6275-4BE9-B10C-11D0417AB62F}" srcOrd="0" destOrd="0" parTransId="{D106C875-B193-4FEE-9E89-8F4722AEAC74}" sibTransId="{6DB6437B-97FC-480B-A9F3-6DDF2E17BA33}"/>
    <dgm:cxn modelId="{1190173D-0F74-45A5-A4F8-3302FBCEA9BA}" srcId="{A17060CE-DC53-4D18-9E6B-1D006A696598}" destId="{E36F825A-5B79-4690-BBDF-ACCCDAD8899C}" srcOrd="2" destOrd="0" parTransId="{E3BDB206-AE90-4225-9CDE-BB555DFE85DF}" sibTransId="{2C833E83-598D-47EF-8E0B-AF777FAAEEAD}"/>
    <dgm:cxn modelId="{1CB3706E-6C93-49AD-A4E9-780BE79EBED5}" type="presOf" srcId="{A17060CE-DC53-4D18-9E6B-1D006A696598}" destId="{F4C2295B-A4E2-4045-99DE-B59F4CAAA0BD}" srcOrd="0" destOrd="0" presId="urn:microsoft.com/office/officeart/2008/layout/BendingPictureCaption"/>
    <dgm:cxn modelId="{BADF9AAF-F8EE-4C31-802C-AA92B2EB9A41}" type="presOf" srcId="{BA80B593-EF05-47B6-BB99-397ECB0A79C9}" destId="{BB058C99-4929-42EA-92A4-21526F8C6EA2}" srcOrd="0" destOrd="0" presId="urn:microsoft.com/office/officeart/2008/layout/BendingPictureCaption"/>
    <dgm:cxn modelId="{97306905-D25B-4F7A-844C-A3E4EA8D0101}" srcId="{A17060CE-DC53-4D18-9E6B-1D006A696598}" destId="{FCB65247-6EE9-459E-ADB1-F1CFB65F22EC}" srcOrd="3" destOrd="0" parTransId="{85BEAD49-F3B6-4E45-99E6-DB235B8E242F}" sibTransId="{4A8ABFF6-F78D-4600-8386-FF8C7FA5815C}"/>
    <dgm:cxn modelId="{B431839F-98B0-413D-A02B-F4414BBF84F6}" srcId="{A17060CE-DC53-4D18-9E6B-1D006A696598}" destId="{BA80B593-EF05-47B6-BB99-397ECB0A79C9}" srcOrd="1" destOrd="0" parTransId="{D69BA253-B99D-40B2-B04B-B6A5D769C1B1}" sibTransId="{0B0E2E8B-1B82-4959-8915-4579734F93F0}"/>
    <dgm:cxn modelId="{6A154825-179C-4286-B72C-176B1A067A3F}" type="presParOf" srcId="{F4C2295B-A4E2-4045-99DE-B59F4CAAA0BD}" destId="{5CEEABA9-68D1-430F-B40C-691F554F8549}" srcOrd="0" destOrd="0" presId="urn:microsoft.com/office/officeart/2008/layout/BendingPictureCaption"/>
    <dgm:cxn modelId="{5B871260-DE0C-4A10-9188-03FD227D2938}" type="presParOf" srcId="{5CEEABA9-68D1-430F-B40C-691F554F8549}" destId="{21140C51-9AB1-42A9-ACC4-7D370798E968}" srcOrd="0" destOrd="0" presId="urn:microsoft.com/office/officeart/2008/layout/BendingPictureCaption"/>
    <dgm:cxn modelId="{936DBF50-C239-446A-BC14-576E5FE90EE2}" type="presParOf" srcId="{5CEEABA9-68D1-430F-B40C-691F554F8549}" destId="{83BD5D30-4D11-4CD0-A282-06BE995229EF}" srcOrd="1" destOrd="0" presId="urn:microsoft.com/office/officeart/2008/layout/BendingPictureCaption"/>
    <dgm:cxn modelId="{CA25737F-41B4-4E6D-95B7-8AAD24DDE59A}" type="presParOf" srcId="{F4C2295B-A4E2-4045-99DE-B59F4CAAA0BD}" destId="{9C5618C5-3003-42AC-9C9D-1622DED06030}" srcOrd="1" destOrd="0" presId="urn:microsoft.com/office/officeart/2008/layout/BendingPictureCaption"/>
    <dgm:cxn modelId="{ABA9CE95-D692-4097-ACA9-86B1239145EE}" type="presParOf" srcId="{F4C2295B-A4E2-4045-99DE-B59F4CAAA0BD}" destId="{F8A9BA14-471D-4D8E-85A6-1F1C490CDBA3}" srcOrd="2" destOrd="0" presId="urn:microsoft.com/office/officeart/2008/layout/BendingPictureCaption"/>
    <dgm:cxn modelId="{5C1E9DAA-D4C3-44F7-9423-895DC59C342D}" type="presParOf" srcId="{F8A9BA14-471D-4D8E-85A6-1F1C490CDBA3}" destId="{8386BDD1-B467-471B-903A-CA13ECEF5479}" srcOrd="0" destOrd="0" presId="urn:microsoft.com/office/officeart/2008/layout/BendingPictureCaption"/>
    <dgm:cxn modelId="{3B54F274-6688-48CB-9C20-119B5261C1FA}" type="presParOf" srcId="{F8A9BA14-471D-4D8E-85A6-1F1C490CDBA3}" destId="{BB058C99-4929-42EA-92A4-21526F8C6EA2}" srcOrd="1" destOrd="0" presId="urn:microsoft.com/office/officeart/2008/layout/BendingPictureCaption"/>
    <dgm:cxn modelId="{824087CB-FE33-4682-8AE7-C15A07817BDE}" type="presParOf" srcId="{F4C2295B-A4E2-4045-99DE-B59F4CAAA0BD}" destId="{46B6E6A5-629E-43F4-9FE6-68E684FC1DCF}" srcOrd="3" destOrd="0" presId="urn:microsoft.com/office/officeart/2008/layout/BendingPictureCaption"/>
    <dgm:cxn modelId="{6607A9BC-8BED-4AE3-9D35-489173AA2DDE}" type="presParOf" srcId="{F4C2295B-A4E2-4045-99DE-B59F4CAAA0BD}" destId="{2B1960DE-B561-4CCA-96D2-23A52D5939DC}" srcOrd="4" destOrd="0" presId="urn:microsoft.com/office/officeart/2008/layout/BendingPictureCaption"/>
    <dgm:cxn modelId="{DBD55C14-3CCF-4C4C-B2FD-5A461A73A460}" type="presParOf" srcId="{2B1960DE-B561-4CCA-96D2-23A52D5939DC}" destId="{40637E2B-E1E2-4534-9C97-04762597A7D4}" srcOrd="0" destOrd="0" presId="urn:microsoft.com/office/officeart/2008/layout/BendingPictureCaption"/>
    <dgm:cxn modelId="{B77E5BED-D4CB-4B93-8FD1-2C833037BB4F}" type="presParOf" srcId="{2B1960DE-B561-4CCA-96D2-23A52D5939DC}" destId="{B23381DD-03FF-48F6-8992-DAB3924772A1}" srcOrd="1" destOrd="0" presId="urn:microsoft.com/office/officeart/2008/layout/BendingPictureCaption"/>
    <dgm:cxn modelId="{A474608D-E853-4645-A788-EF35592EEC68}" type="presParOf" srcId="{F4C2295B-A4E2-4045-99DE-B59F4CAAA0BD}" destId="{6B0771D1-5F26-4C16-863D-41ABD2495078}" srcOrd="5" destOrd="0" presId="urn:microsoft.com/office/officeart/2008/layout/BendingPictureCaption"/>
    <dgm:cxn modelId="{412C359C-88D2-481F-8E35-C0ABCB34AE12}" type="presParOf" srcId="{F4C2295B-A4E2-4045-99DE-B59F4CAAA0BD}" destId="{AB806B87-3D79-4418-A53D-A6B005F450A6}" srcOrd="6" destOrd="0" presId="urn:microsoft.com/office/officeart/2008/layout/BendingPictureCaption"/>
    <dgm:cxn modelId="{F7C25C69-D584-4C16-9664-42BC09586732}" type="presParOf" srcId="{AB806B87-3D79-4418-A53D-A6B005F450A6}" destId="{C45DE691-AE75-41BA-8443-C64092A71FE7}" srcOrd="0" destOrd="0" presId="urn:microsoft.com/office/officeart/2008/layout/BendingPictureCaption"/>
    <dgm:cxn modelId="{19252948-0A23-475A-A859-A11A8A4D90F7}" type="presParOf" srcId="{AB806B87-3D79-4418-A53D-A6B005F450A6}" destId="{3CD306C4-CF19-4D1F-A593-6999C1F83139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B03E948-875F-4E51-9B1E-9A87BC5F7E3A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C99C03-7B5E-4850-82F6-2FD237F0EAFD}">
      <dgm:prSet phldrT="[Text]"/>
      <dgm:spPr/>
      <dgm:t>
        <a:bodyPr/>
        <a:lstStyle/>
        <a:p>
          <a:r>
            <a:rPr lang="en-US" dirty="0"/>
            <a:t>Receipt</a:t>
          </a:r>
        </a:p>
      </dgm:t>
    </dgm:pt>
    <dgm:pt modelId="{16A6DD84-4B13-4192-90C8-FB52B3A60555}" type="parTrans" cxnId="{661E24C8-D9AE-4C78-94DF-4A034F8CE834}">
      <dgm:prSet/>
      <dgm:spPr/>
      <dgm:t>
        <a:bodyPr/>
        <a:lstStyle/>
        <a:p>
          <a:endParaRPr lang="en-US"/>
        </a:p>
      </dgm:t>
    </dgm:pt>
    <dgm:pt modelId="{4B9435E5-142D-4DE9-AC1C-5BDD02F096B7}" type="sibTrans" cxnId="{661E24C8-D9AE-4C78-94DF-4A034F8CE834}">
      <dgm:prSet/>
      <dgm:spPr/>
      <dgm:t>
        <a:bodyPr/>
        <a:lstStyle/>
        <a:p>
          <a:endParaRPr lang="en-US"/>
        </a:p>
      </dgm:t>
    </dgm:pt>
    <dgm:pt modelId="{CCADF834-919C-48A8-9D28-FDBEBFA992CA}">
      <dgm:prSet phldrT="[Text]"/>
      <dgm:spPr/>
      <dgm:t>
        <a:bodyPr/>
        <a:lstStyle/>
        <a:p>
          <a:r>
            <a:rPr lang="en-US" dirty="0"/>
            <a:t>Expenditure </a:t>
          </a:r>
        </a:p>
      </dgm:t>
    </dgm:pt>
    <dgm:pt modelId="{26FE9779-6FB8-49DE-9DD1-A81658A78894}" type="parTrans" cxnId="{538FDD8F-3812-4BC9-9CF0-3B47A3677892}">
      <dgm:prSet/>
      <dgm:spPr/>
      <dgm:t>
        <a:bodyPr/>
        <a:lstStyle/>
        <a:p>
          <a:endParaRPr lang="en-US"/>
        </a:p>
      </dgm:t>
    </dgm:pt>
    <dgm:pt modelId="{81727678-F454-4F89-A1B5-91C69FEFF235}" type="sibTrans" cxnId="{538FDD8F-3812-4BC9-9CF0-3B47A3677892}">
      <dgm:prSet/>
      <dgm:spPr/>
      <dgm:t>
        <a:bodyPr/>
        <a:lstStyle/>
        <a:p>
          <a:endParaRPr lang="en-US"/>
        </a:p>
      </dgm:t>
    </dgm:pt>
    <dgm:pt modelId="{AC641ADF-85E5-408E-AA73-076BCC4E1079}">
      <dgm:prSet phldrT="[Text]"/>
      <dgm:spPr/>
      <dgm:t>
        <a:bodyPr/>
        <a:lstStyle/>
        <a:p>
          <a:r>
            <a:rPr lang="en-US" dirty="0"/>
            <a:t>Tax: 9,53,618</a:t>
          </a:r>
        </a:p>
      </dgm:t>
    </dgm:pt>
    <dgm:pt modelId="{95DFA4C6-E6D1-4730-A974-C424E01DAD88}" type="parTrans" cxnId="{2DFFCBAA-9DCE-45A3-B166-AAE323231C23}">
      <dgm:prSet/>
      <dgm:spPr/>
      <dgm:t>
        <a:bodyPr/>
        <a:lstStyle/>
        <a:p>
          <a:endParaRPr lang="en-US"/>
        </a:p>
      </dgm:t>
    </dgm:pt>
    <dgm:pt modelId="{B5C4C4A6-4AEF-44D3-879D-DF4508FE3C99}" type="sibTrans" cxnId="{2DFFCBAA-9DCE-45A3-B166-AAE323231C23}">
      <dgm:prSet/>
      <dgm:spPr/>
      <dgm:t>
        <a:bodyPr/>
        <a:lstStyle/>
        <a:p>
          <a:endParaRPr lang="en-US"/>
        </a:p>
      </dgm:t>
    </dgm:pt>
    <dgm:pt modelId="{0E1E4E94-7EAD-45D9-8553-1C47095FAE86}">
      <dgm:prSet phldrT="[Text]"/>
      <dgm:spPr/>
      <dgm:t>
        <a:bodyPr/>
        <a:lstStyle/>
        <a:p>
          <a:r>
            <a:rPr lang="en-US" dirty="0"/>
            <a:t>17,93,773</a:t>
          </a:r>
        </a:p>
      </dgm:t>
    </dgm:pt>
    <dgm:pt modelId="{52BBE9D9-6110-4B4F-935C-D70E98B50E14}" type="parTrans" cxnId="{A2CA2D39-B907-4C69-A831-41E370DA2493}">
      <dgm:prSet/>
      <dgm:spPr/>
      <dgm:t>
        <a:bodyPr/>
        <a:lstStyle/>
        <a:p>
          <a:endParaRPr lang="en-US"/>
        </a:p>
      </dgm:t>
    </dgm:pt>
    <dgm:pt modelId="{D22AB2C2-289F-49D7-9A25-3E3710D2EE37}" type="sibTrans" cxnId="{A2CA2D39-B907-4C69-A831-41E370DA2493}">
      <dgm:prSet/>
      <dgm:spPr/>
      <dgm:t>
        <a:bodyPr/>
        <a:lstStyle/>
        <a:p>
          <a:endParaRPr lang="en-US"/>
        </a:p>
      </dgm:t>
    </dgm:pt>
    <dgm:pt modelId="{BA02F191-8510-40E5-9C37-9B480A0F8A3D}">
      <dgm:prSet phldrT="[Text]"/>
      <dgm:spPr/>
      <dgm:t>
        <a:bodyPr/>
        <a:lstStyle/>
        <a:p>
          <a:r>
            <a:rPr lang="en-US" dirty="0"/>
            <a:t>Non Tax:  4,97,629</a:t>
          </a:r>
        </a:p>
      </dgm:t>
    </dgm:pt>
    <dgm:pt modelId="{7456AAE0-4158-4F3B-A955-A0D14654A1CC}" type="parTrans" cxnId="{3F3AFE28-9EA9-473F-9EB6-03975B9D08B7}">
      <dgm:prSet/>
      <dgm:spPr/>
      <dgm:t>
        <a:bodyPr/>
        <a:lstStyle/>
        <a:p>
          <a:endParaRPr lang="en-US"/>
        </a:p>
      </dgm:t>
    </dgm:pt>
    <dgm:pt modelId="{E39CAF8F-F636-4D25-AEC7-65F3A1319A31}" type="sibTrans" cxnId="{3F3AFE28-9EA9-473F-9EB6-03975B9D08B7}">
      <dgm:prSet/>
      <dgm:spPr/>
      <dgm:t>
        <a:bodyPr/>
        <a:lstStyle/>
        <a:p>
          <a:endParaRPr lang="en-US"/>
        </a:p>
      </dgm:t>
    </dgm:pt>
    <dgm:pt modelId="{FEA921CD-0799-4FE6-B5F3-CDC42E32E284}">
      <dgm:prSet phldrT="[Text]"/>
      <dgm:spPr/>
      <dgm:t>
        <a:bodyPr/>
        <a:lstStyle/>
        <a:p>
          <a:r>
            <a:rPr lang="en-US" dirty="0"/>
            <a:t>Total:14,51,247</a:t>
          </a:r>
        </a:p>
      </dgm:t>
    </dgm:pt>
    <dgm:pt modelId="{39D15833-90A1-41A7-9CC1-C38F4AFAE047}" type="parTrans" cxnId="{5B6491B9-A927-4485-8B1C-920EF016A890}">
      <dgm:prSet/>
      <dgm:spPr/>
      <dgm:t>
        <a:bodyPr/>
        <a:lstStyle/>
        <a:p>
          <a:endParaRPr lang="en-US"/>
        </a:p>
      </dgm:t>
    </dgm:pt>
    <dgm:pt modelId="{DF93E5C4-E29C-42CA-B9F7-7AC11E796B53}" type="sibTrans" cxnId="{5B6491B9-A927-4485-8B1C-920EF016A890}">
      <dgm:prSet/>
      <dgm:spPr/>
      <dgm:t>
        <a:bodyPr/>
        <a:lstStyle/>
        <a:p>
          <a:endParaRPr lang="en-US"/>
        </a:p>
      </dgm:t>
    </dgm:pt>
    <dgm:pt modelId="{61B21A3B-CF1E-4AA0-B0A5-8A98DA4313DD}" type="pres">
      <dgm:prSet presAssocID="{4B03E948-875F-4E51-9B1E-9A87BC5F7E3A}" presName="layout" presStyleCnt="0">
        <dgm:presLayoutVars>
          <dgm:chMax/>
          <dgm:chPref/>
          <dgm:dir/>
          <dgm:resizeHandles/>
        </dgm:presLayoutVars>
      </dgm:prSet>
      <dgm:spPr/>
    </dgm:pt>
    <dgm:pt modelId="{89ED624A-CC52-49A6-BCAC-3CFA43C96464}" type="pres">
      <dgm:prSet presAssocID="{FAC99C03-7B5E-4850-82F6-2FD237F0EAFD}" presName="root" presStyleCnt="0">
        <dgm:presLayoutVars>
          <dgm:chMax/>
          <dgm:chPref/>
        </dgm:presLayoutVars>
      </dgm:prSet>
      <dgm:spPr/>
    </dgm:pt>
    <dgm:pt modelId="{FFBCD3D8-7862-4EA4-AF45-2DA9BFE98778}" type="pres">
      <dgm:prSet presAssocID="{FAC99C03-7B5E-4850-82F6-2FD237F0EAFD}" presName="rootComposite" presStyleCnt="0">
        <dgm:presLayoutVars/>
      </dgm:prSet>
      <dgm:spPr/>
    </dgm:pt>
    <dgm:pt modelId="{C54CD78B-807E-4147-9D98-5E913F093968}" type="pres">
      <dgm:prSet presAssocID="{FAC99C03-7B5E-4850-82F6-2FD237F0EAFD}" presName="ParentAccent" presStyleLbl="alignNode1" presStyleIdx="0" presStyleCnt="2"/>
      <dgm:spPr/>
    </dgm:pt>
    <dgm:pt modelId="{77057588-9CD2-40FE-AAF6-519A1AF9DEC2}" type="pres">
      <dgm:prSet presAssocID="{FAC99C03-7B5E-4850-82F6-2FD237F0EAFD}" presName="ParentSmallAccent" presStyleLbl="fgAcc1" presStyleIdx="0" presStyleCnt="2"/>
      <dgm:spPr/>
    </dgm:pt>
    <dgm:pt modelId="{A8B2A476-5DD9-477D-B93E-0455712A89A7}" type="pres">
      <dgm:prSet presAssocID="{FAC99C03-7B5E-4850-82F6-2FD237F0EAFD}" presName="Parent" presStyleLbl="revTx" presStyleIdx="0" presStyleCnt="6">
        <dgm:presLayoutVars>
          <dgm:chMax/>
          <dgm:chPref val="4"/>
          <dgm:bulletEnabled val="1"/>
        </dgm:presLayoutVars>
      </dgm:prSet>
      <dgm:spPr/>
    </dgm:pt>
    <dgm:pt modelId="{A441BDCF-35FB-45B6-8ADA-0CA840707856}" type="pres">
      <dgm:prSet presAssocID="{FAC99C03-7B5E-4850-82F6-2FD237F0EAFD}" presName="childShape" presStyleCnt="0">
        <dgm:presLayoutVars>
          <dgm:chMax val="0"/>
          <dgm:chPref val="0"/>
        </dgm:presLayoutVars>
      </dgm:prSet>
      <dgm:spPr/>
    </dgm:pt>
    <dgm:pt modelId="{3714657B-2640-4FF7-9612-403124DC9927}" type="pres">
      <dgm:prSet presAssocID="{AC641ADF-85E5-408E-AA73-076BCC4E1079}" presName="childComposite" presStyleCnt="0">
        <dgm:presLayoutVars>
          <dgm:chMax val="0"/>
          <dgm:chPref val="0"/>
        </dgm:presLayoutVars>
      </dgm:prSet>
      <dgm:spPr/>
    </dgm:pt>
    <dgm:pt modelId="{F80FB7A9-9938-4D9D-8A1A-3FB5E3F25085}" type="pres">
      <dgm:prSet presAssocID="{AC641ADF-85E5-408E-AA73-076BCC4E1079}" presName="ChildAccent" presStyleLbl="solidFgAcc1" presStyleIdx="0" presStyleCnt="4"/>
      <dgm:spPr/>
    </dgm:pt>
    <dgm:pt modelId="{B6504489-598C-42A0-96C3-5963AA01A772}" type="pres">
      <dgm:prSet presAssocID="{AC641ADF-85E5-408E-AA73-076BCC4E1079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336109F0-1F5F-4AAC-9E9B-4B0204EA176B}" type="pres">
      <dgm:prSet presAssocID="{BA02F191-8510-40E5-9C37-9B480A0F8A3D}" presName="childComposite" presStyleCnt="0">
        <dgm:presLayoutVars>
          <dgm:chMax val="0"/>
          <dgm:chPref val="0"/>
        </dgm:presLayoutVars>
      </dgm:prSet>
      <dgm:spPr/>
    </dgm:pt>
    <dgm:pt modelId="{A30F89F6-DAB2-4356-A630-41383BD78ED2}" type="pres">
      <dgm:prSet presAssocID="{BA02F191-8510-40E5-9C37-9B480A0F8A3D}" presName="ChildAccent" presStyleLbl="solidFgAcc1" presStyleIdx="1" presStyleCnt="4"/>
      <dgm:spPr/>
    </dgm:pt>
    <dgm:pt modelId="{0543C785-CF8E-4DEB-AE53-B887416C444A}" type="pres">
      <dgm:prSet presAssocID="{BA02F191-8510-40E5-9C37-9B480A0F8A3D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BB95DBD-682A-4469-9FDA-9C57418FCAA0}" type="pres">
      <dgm:prSet presAssocID="{FEA921CD-0799-4FE6-B5F3-CDC42E32E284}" presName="childComposite" presStyleCnt="0">
        <dgm:presLayoutVars>
          <dgm:chMax val="0"/>
          <dgm:chPref val="0"/>
        </dgm:presLayoutVars>
      </dgm:prSet>
      <dgm:spPr/>
    </dgm:pt>
    <dgm:pt modelId="{CEB3CD80-8888-4A88-B1A4-A4AFDC1DCAF7}" type="pres">
      <dgm:prSet presAssocID="{FEA921CD-0799-4FE6-B5F3-CDC42E32E284}" presName="ChildAccent" presStyleLbl="solidFgAcc1" presStyleIdx="2" presStyleCnt="4"/>
      <dgm:spPr/>
    </dgm:pt>
    <dgm:pt modelId="{FA12EA11-9E7E-4747-B49E-F71D174FA879}" type="pres">
      <dgm:prSet presAssocID="{FEA921CD-0799-4FE6-B5F3-CDC42E32E28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886411A-CAA0-440F-A851-23EF650EEF7F}" type="pres">
      <dgm:prSet presAssocID="{CCADF834-919C-48A8-9D28-FDBEBFA992CA}" presName="root" presStyleCnt="0">
        <dgm:presLayoutVars>
          <dgm:chMax/>
          <dgm:chPref/>
        </dgm:presLayoutVars>
      </dgm:prSet>
      <dgm:spPr/>
    </dgm:pt>
    <dgm:pt modelId="{5268EB2D-D266-4DF9-8962-6AFA5F5A65D2}" type="pres">
      <dgm:prSet presAssocID="{CCADF834-919C-48A8-9D28-FDBEBFA992CA}" presName="rootComposite" presStyleCnt="0">
        <dgm:presLayoutVars/>
      </dgm:prSet>
      <dgm:spPr/>
    </dgm:pt>
    <dgm:pt modelId="{21522C44-3E13-4DE8-BC4C-D7DB827015DE}" type="pres">
      <dgm:prSet presAssocID="{CCADF834-919C-48A8-9D28-FDBEBFA992CA}" presName="ParentAccent" presStyleLbl="alignNode1" presStyleIdx="1" presStyleCnt="2"/>
      <dgm:spPr/>
    </dgm:pt>
    <dgm:pt modelId="{665CC17E-5F67-4818-9551-A73520CE5C0F}" type="pres">
      <dgm:prSet presAssocID="{CCADF834-919C-48A8-9D28-FDBEBFA992CA}" presName="ParentSmallAccent" presStyleLbl="fgAcc1" presStyleIdx="1" presStyleCnt="2"/>
      <dgm:spPr/>
    </dgm:pt>
    <dgm:pt modelId="{F1B34144-E6E2-43F6-B552-7FC0DAA622AA}" type="pres">
      <dgm:prSet presAssocID="{CCADF834-919C-48A8-9D28-FDBEBFA992CA}" presName="Parent" presStyleLbl="revTx" presStyleIdx="4" presStyleCnt="6">
        <dgm:presLayoutVars>
          <dgm:chMax/>
          <dgm:chPref val="4"/>
          <dgm:bulletEnabled val="1"/>
        </dgm:presLayoutVars>
      </dgm:prSet>
      <dgm:spPr/>
    </dgm:pt>
    <dgm:pt modelId="{6A1AF614-A000-4F67-8F4E-74328B41B5E8}" type="pres">
      <dgm:prSet presAssocID="{CCADF834-919C-48A8-9D28-FDBEBFA992CA}" presName="childShape" presStyleCnt="0">
        <dgm:presLayoutVars>
          <dgm:chMax val="0"/>
          <dgm:chPref val="0"/>
        </dgm:presLayoutVars>
      </dgm:prSet>
      <dgm:spPr/>
    </dgm:pt>
    <dgm:pt modelId="{8458D1A3-2C4C-4C0C-8C5A-B7EB46ECC976}" type="pres">
      <dgm:prSet presAssocID="{0E1E4E94-7EAD-45D9-8553-1C47095FAE86}" presName="childComposite" presStyleCnt="0">
        <dgm:presLayoutVars>
          <dgm:chMax val="0"/>
          <dgm:chPref val="0"/>
        </dgm:presLayoutVars>
      </dgm:prSet>
      <dgm:spPr/>
    </dgm:pt>
    <dgm:pt modelId="{BD657EF5-A5F5-493B-9A8A-9C6FBCB2077F}" type="pres">
      <dgm:prSet presAssocID="{0E1E4E94-7EAD-45D9-8553-1C47095FAE86}" presName="ChildAccent" presStyleLbl="solidFgAcc1" presStyleIdx="3" presStyleCnt="4"/>
      <dgm:spPr/>
    </dgm:pt>
    <dgm:pt modelId="{3060910D-0B9E-409A-A704-B19B065119FA}" type="pres">
      <dgm:prSet presAssocID="{0E1E4E94-7EAD-45D9-8553-1C47095FAE86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B6491B9-A927-4485-8B1C-920EF016A890}" srcId="{FAC99C03-7B5E-4850-82F6-2FD237F0EAFD}" destId="{FEA921CD-0799-4FE6-B5F3-CDC42E32E284}" srcOrd="2" destOrd="0" parTransId="{39D15833-90A1-41A7-9CC1-C38F4AFAE047}" sibTransId="{DF93E5C4-E29C-42CA-B9F7-7AC11E796B53}"/>
    <dgm:cxn modelId="{661E24C8-D9AE-4C78-94DF-4A034F8CE834}" srcId="{4B03E948-875F-4E51-9B1E-9A87BC5F7E3A}" destId="{FAC99C03-7B5E-4850-82F6-2FD237F0EAFD}" srcOrd="0" destOrd="0" parTransId="{16A6DD84-4B13-4192-90C8-FB52B3A60555}" sibTransId="{4B9435E5-142D-4DE9-AC1C-5BDD02F096B7}"/>
    <dgm:cxn modelId="{2DFFCBAA-9DCE-45A3-B166-AAE323231C23}" srcId="{FAC99C03-7B5E-4850-82F6-2FD237F0EAFD}" destId="{AC641ADF-85E5-408E-AA73-076BCC4E1079}" srcOrd="0" destOrd="0" parTransId="{95DFA4C6-E6D1-4730-A974-C424E01DAD88}" sibTransId="{B5C4C4A6-4AEF-44D3-879D-DF4508FE3C99}"/>
    <dgm:cxn modelId="{9AEC14C3-C143-4973-AA06-BD83AFDF2905}" type="presOf" srcId="{4B03E948-875F-4E51-9B1E-9A87BC5F7E3A}" destId="{61B21A3B-CF1E-4AA0-B0A5-8A98DA4313DD}" srcOrd="0" destOrd="0" presId="urn:microsoft.com/office/officeart/2008/layout/SquareAccentList"/>
    <dgm:cxn modelId="{63467C65-0733-486B-97A8-3EB513AE3E7E}" type="presOf" srcId="{CCADF834-919C-48A8-9D28-FDBEBFA992CA}" destId="{F1B34144-E6E2-43F6-B552-7FC0DAA622AA}" srcOrd="0" destOrd="0" presId="urn:microsoft.com/office/officeart/2008/layout/SquareAccentList"/>
    <dgm:cxn modelId="{3F3AFE28-9EA9-473F-9EB6-03975B9D08B7}" srcId="{FAC99C03-7B5E-4850-82F6-2FD237F0EAFD}" destId="{BA02F191-8510-40E5-9C37-9B480A0F8A3D}" srcOrd="1" destOrd="0" parTransId="{7456AAE0-4158-4F3B-A955-A0D14654A1CC}" sibTransId="{E39CAF8F-F636-4D25-AEC7-65F3A1319A31}"/>
    <dgm:cxn modelId="{DB6CBB41-A071-4615-9E34-DDE39BA3C07E}" type="presOf" srcId="{AC641ADF-85E5-408E-AA73-076BCC4E1079}" destId="{B6504489-598C-42A0-96C3-5963AA01A772}" srcOrd="0" destOrd="0" presId="urn:microsoft.com/office/officeart/2008/layout/SquareAccentList"/>
    <dgm:cxn modelId="{40A2C0C8-2BD2-4400-8B5D-A4DAFCC02C6D}" type="presOf" srcId="{0E1E4E94-7EAD-45D9-8553-1C47095FAE86}" destId="{3060910D-0B9E-409A-A704-B19B065119FA}" srcOrd="0" destOrd="0" presId="urn:microsoft.com/office/officeart/2008/layout/SquareAccentList"/>
    <dgm:cxn modelId="{B310B98B-FBA2-45AF-BFB8-F863B936DFBA}" type="presOf" srcId="{BA02F191-8510-40E5-9C37-9B480A0F8A3D}" destId="{0543C785-CF8E-4DEB-AE53-B887416C444A}" srcOrd="0" destOrd="0" presId="urn:microsoft.com/office/officeart/2008/layout/SquareAccentList"/>
    <dgm:cxn modelId="{538FDD8F-3812-4BC9-9CF0-3B47A3677892}" srcId="{4B03E948-875F-4E51-9B1E-9A87BC5F7E3A}" destId="{CCADF834-919C-48A8-9D28-FDBEBFA992CA}" srcOrd="1" destOrd="0" parTransId="{26FE9779-6FB8-49DE-9DD1-A81658A78894}" sibTransId="{81727678-F454-4F89-A1B5-91C69FEFF235}"/>
    <dgm:cxn modelId="{5E810764-954D-43A3-9768-7684D86A7554}" type="presOf" srcId="{FEA921CD-0799-4FE6-B5F3-CDC42E32E284}" destId="{FA12EA11-9E7E-4747-B49E-F71D174FA879}" srcOrd="0" destOrd="0" presId="urn:microsoft.com/office/officeart/2008/layout/SquareAccentList"/>
    <dgm:cxn modelId="{3D9A6DD2-3264-4A6F-A55F-8079AFF5D594}" type="presOf" srcId="{FAC99C03-7B5E-4850-82F6-2FD237F0EAFD}" destId="{A8B2A476-5DD9-477D-B93E-0455712A89A7}" srcOrd="0" destOrd="0" presId="urn:microsoft.com/office/officeart/2008/layout/SquareAccentList"/>
    <dgm:cxn modelId="{A2CA2D39-B907-4C69-A831-41E370DA2493}" srcId="{CCADF834-919C-48A8-9D28-FDBEBFA992CA}" destId="{0E1E4E94-7EAD-45D9-8553-1C47095FAE86}" srcOrd="0" destOrd="0" parTransId="{52BBE9D9-6110-4B4F-935C-D70E98B50E14}" sibTransId="{D22AB2C2-289F-49D7-9A25-3E3710D2EE37}"/>
    <dgm:cxn modelId="{F7BA4E48-6413-472E-BAA8-1C64EA0862BF}" type="presParOf" srcId="{61B21A3B-CF1E-4AA0-B0A5-8A98DA4313DD}" destId="{89ED624A-CC52-49A6-BCAC-3CFA43C96464}" srcOrd="0" destOrd="0" presId="urn:microsoft.com/office/officeart/2008/layout/SquareAccentList"/>
    <dgm:cxn modelId="{71FA96DF-5D4A-4893-8665-A187595517A9}" type="presParOf" srcId="{89ED624A-CC52-49A6-BCAC-3CFA43C96464}" destId="{FFBCD3D8-7862-4EA4-AF45-2DA9BFE98778}" srcOrd="0" destOrd="0" presId="urn:microsoft.com/office/officeart/2008/layout/SquareAccentList"/>
    <dgm:cxn modelId="{AD4F11BA-57A4-4832-90EB-615F7F3AD49B}" type="presParOf" srcId="{FFBCD3D8-7862-4EA4-AF45-2DA9BFE98778}" destId="{C54CD78B-807E-4147-9D98-5E913F093968}" srcOrd="0" destOrd="0" presId="urn:microsoft.com/office/officeart/2008/layout/SquareAccentList"/>
    <dgm:cxn modelId="{C77E0B1D-A534-4057-B9F0-E68175664C42}" type="presParOf" srcId="{FFBCD3D8-7862-4EA4-AF45-2DA9BFE98778}" destId="{77057588-9CD2-40FE-AAF6-519A1AF9DEC2}" srcOrd="1" destOrd="0" presId="urn:microsoft.com/office/officeart/2008/layout/SquareAccentList"/>
    <dgm:cxn modelId="{7CB1CF6A-2267-4B8C-AE0E-E17E871BCFDC}" type="presParOf" srcId="{FFBCD3D8-7862-4EA4-AF45-2DA9BFE98778}" destId="{A8B2A476-5DD9-477D-B93E-0455712A89A7}" srcOrd="2" destOrd="0" presId="urn:microsoft.com/office/officeart/2008/layout/SquareAccentList"/>
    <dgm:cxn modelId="{59591C9B-4C7C-4094-8E3E-EA20E5B4AA33}" type="presParOf" srcId="{89ED624A-CC52-49A6-BCAC-3CFA43C96464}" destId="{A441BDCF-35FB-45B6-8ADA-0CA840707856}" srcOrd="1" destOrd="0" presId="urn:microsoft.com/office/officeart/2008/layout/SquareAccentList"/>
    <dgm:cxn modelId="{A56356FF-A347-4B12-A9C8-4CC84B481DF7}" type="presParOf" srcId="{A441BDCF-35FB-45B6-8ADA-0CA840707856}" destId="{3714657B-2640-4FF7-9612-403124DC9927}" srcOrd="0" destOrd="0" presId="urn:microsoft.com/office/officeart/2008/layout/SquareAccentList"/>
    <dgm:cxn modelId="{BB2E2C15-34E5-4F7C-A73D-7160AE8DA3C3}" type="presParOf" srcId="{3714657B-2640-4FF7-9612-403124DC9927}" destId="{F80FB7A9-9938-4D9D-8A1A-3FB5E3F25085}" srcOrd="0" destOrd="0" presId="urn:microsoft.com/office/officeart/2008/layout/SquareAccentList"/>
    <dgm:cxn modelId="{DD1199A1-663E-47D7-A47F-61CBFFB8471A}" type="presParOf" srcId="{3714657B-2640-4FF7-9612-403124DC9927}" destId="{B6504489-598C-42A0-96C3-5963AA01A772}" srcOrd="1" destOrd="0" presId="urn:microsoft.com/office/officeart/2008/layout/SquareAccentList"/>
    <dgm:cxn modelId="{66CB3101-C618-45CB-B7F1-2270E6DA0307}" type="presParOf" srcId="{A441BDCF-35FB-45B6-8ADA-0CA840707856}" destId="{336109F0-1F5F-4AAC-9E9B-4B0204EA176B}" srcOrd="1" destOrd="0" presId="urn:microsoft.com/office/officeart/2008/layout/SquareAccentList"/>
    <dgm:cxn modelId="{A40CCB43-C4B4-4973-8584-8CD11DA7197A}" type="presParOf" srcId="{336109F0-1F5F-4AAC-9E9B-4B0204EA176B}" destId="{A30F89F6-DAB2-4356-A630-41383BD78ED2}" srcOrd="0" destOrd="0" presId="urn:microsoft.com/office/officeart/2008/layout/SquareAccentList"/>
    <dgm:cxn modelId="{5EDF21C6-8834-470A-BFF9-77AFE4A3F72C}" type="presParOf" srcId="{336109F0-1F5F-4AAC-9E9B-4B0204EA176B}" destId="{0543C785-CF8E-4DEB-AE53-B887416C444A}" srcOrd="1" destOrd="0" presId="urn:microsoft.com/office/officeart/2008/layout/SquareAccentList"/>
    <dgm:cxn modelId="{B77F6A62-6404-4A2D-AF62-6A92D846BF74}" type="presParOf" srcId="{A441BDCF-35FB-45B6-8ADA-0CA840707856}" destId="{CBB95DBD-682A-4469-9FDA-9C57418FCAA0}" srcOrd="2" destOrd="0" presId="urn:microsoft.com/office/officeart/2008/layout/SquareAccentList"/>
    <dgm:cxn modelId="{F19E9875-F329-4705-B870-ABE8A63AC3B4}" type="presParOf" srcId="{CBB95DBD-682A-4469-9FDA-9C57418FCAA0}" destId="{CEB3CD80-8888-4A88-B1A4-A4AFDC1DCAF7}" srcOrd="0" destOrd="0" presId="urn:microsoft.com/office/officeart/2008/layout/SquareAccentList"/>
    <dgm:cxn modelId="{4CD09AB7-0CF0-4FDF-919A-1DE3BA17E33C}" type="presParOf" srcId="{CBB95DBD-682A-4469-9FDA-9C57418FCAA0}" destId="{FA12EA11-9E7E-4747-B49E-F71D174FA879}" srcOrd="1" destOrd="0" presId="urn:microsoft.com/office/officeart/2008/layout/SquareAccentList"/>
    <dgm:cxn modelId="{74629220-825D-49D2-97E6-75D039C6828F}" type="presParOf" srcId="{61B21A3B-CF1E-4AA0-B0A5-8A98DA4313DD}" destId="{B886411A-CAA0-440F-A851-23EF650EEF7F}" srcOrd="1" destOrd="0" presId="urn:microsoft.com/office/officeart/2008/layout/SquareAccentList"/>
    <dgm:cxn modelId="{743C4721-3307-46C3-929F-3171CE12E05A}" type="presParOf" srcId="{B886411A-CAA0-440F-A851-23EF650EEF7F}" destId="{5268EB2D-D266-4DF9-8962-6AFA5F5A65D2}" srcOrd="0" destOrd="0" presId="urn:microsoft.com/office/officeart/2008/layout/SquareAccentList"/>
    <dgm:cxn modelId="{F56EA52D-A0AC-4FDB-BC20-E93560E743EF}" type="presParOf" srcId="{5268EB2D-D266-4DF9-8962-6AFA5F5A65D2}" destId="{21522C44-3E13-4DE8-BC4C-D7DB827015DE}" srcOrd="0" destOrd="0" presId="urn:microsoft.com/office/officeart/2008/layout/SquareAccentList"/>
    <dgm:cxn modelId="{40AF9A7E-4F1E-4817-A64F-6F18B550A61E}" type="presParOf" srcId="{5268EB2D-D266-4DF9-8962-6AFA5F5A65D2}" destId="{665CC17E-5F67-4818-9551-A73520CE5C0F}" srcOrd="1" destOrd="0" presId="urn:microsoft.com/office/officeart/2008/layout/SquareAccentList"/>
    <dgm:cxn modelId="{929DCBC4-B868-45C7-9735-E466201FF44B}" type="presParOf" srcId="{5268EB2D-D266-4DF9-8962-6AFA5F5A65D2}" destId="{F1B34144-E6E2-43F6-B552-7FC0DAA622AA}" srcOrd="2" destOrd="0" presId="urn:microsoft.com/office/officeart/2008/layout/SquareAccentList"/>
    <dgm:cxn modelId="{017806A5-8081-439D-8CC5-C0117EFDF1FF}" type="presParOf" srcId="{B886411A-CAA0-440F-A851-23EF650EEF7F}" destId="{6A1AF614-A000-4F67-8F4E-74328B41B5E8}" srcOrd="1" destOrd="0" presId="urn:microsoft.com/office/officeart/2008/layout/SquareAccentList"/>
    <dgm:cxn modelId="{A1F41437-5F36-4046-8AC4-38B43EC00C0B}" type="presParOf" srcId="{6A1AF614-A000-4F67-8F4E-74328B41B5E8}" destId="{8458D1A3-2C4C-4C0C-8C5A-B7EB46ECC976}" srcOrd="0" destOrd="0" presId="urn:microsoft.com/office/officeart/2008/layout/SquareAccentList"/>
    <dgm:cxn modelId="{BF466EDD-6FDD-4132-B025-133596298A45}" type="presParOf" srcId="{8458D1A3-2C4C-4C0C-8C5A-B7EB46ECC976}" destId="{BD657EF5-A5F5-493B-9A8A-9C6FBCB2077F}" srcOrd="0" destOrd="0" presId="urn:microsoft.com/office/officeart/2008/layout/SquareAccentList"/>
    <dgm:cxn modelId="{F9F5ACEF-E623-40A2-AA6D-290EC996390A}" type="presParOf" srcId="{8458D1A3-2C4C-4C0C-8C5A-B7EB46ECC976}" destId="{3060910D-0B9E-409A-A704-B19B065119F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65423A1-4C29-49C8-BD87-7CDB722D5D53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AD78A2-D60D-4803-AA70-46684879AEDB}">
      <dgm:prSet phldrT="[Text]" custT="1"/>
      <dgm:spPr/>
      <dgm:t>
        <a:bodyPr/>
        <a:lstStyle/>
        <a:p>
          <a:r>
            <a:rPr lang="en-US" sz="2000" dirty="0"/>
            <a:t>Fiscal Capacity</a:t>
          </a:r>
        </a:p>
      </dgm:t>
    </dgm:pt>
    <dgm:pt modelId="{69B1D117-B00B-483A-A146-2A60AE865E43}" type="parTrans" cxnId="{FF4A9802-C324-48D3-99BD-114F429214C9}">
      <dgm:prSet/>
      <dgm:spPr/>
      <dgm:t>
        <a:bodyPr/>
        <a:lstStyle/>
        <a:p>
          <a:endParaRPr lang="en-US" sz="2000"/>
        </a:p>
      </dgm:t>
    </dgm:pt>
    <dgm:pt modelId="{82021312-A673-48E0-88A5-B093CF32CFFA}" type="sibTrans" cxnId="{FF4A9802-C324-48D3-99BD-114F429214C9}">
      <dgm:prSet/>
      <dgm:spPr/>
      <dgm:t>
        <a:bodyPr/>
        <a:lstStyle/>
        <a:p>
          <a:endParaRPr lang="en-US" sz="2000"/>
        </a:p>
      </dgm:t>
    </dgm:pt>
    <dgm:pt modelId="{FB211D6F-3EB4-485C-AAA0-2ADD75BC99D1}">
      <dgm:prSet phldrT="[Text]" custT="1"/>
      <dgm:spPr/>
      <dgm:t>
        <a:bodyPr/>
        <a:lstStyle/>
        <a:p>
          <a:r>
            <a:rPr lang="en-US" sz="2000" dirty="0"/>
            <a:t>Taxation</a:t>
          </a:r>
        </a:p>
      </dgm:t>
    </dgm:pt>
    <dgm:pt modelId="{00FB99BC-43EF-485F-B48B-2ECA903EBC75}" type="parTrans" cxnId="{705281F9-9087-4C69-9641-BF684817580C}">
      <dgm:prSet/>
      <dgm:spPr/>
      <dgm:t>
        <a:bodyPr/>
        <a:lstStyle/>
        <a:p>
          <a:endParaRPr lang="en-US" sz="2000"/>
        </a:p>
      </dgm:t>
    </dgm:pt>
    <dgm:pt modelId="{A2E542D5-0B56-45B2-AC41-A5E19B1370E3}" type="sibTrans" cxnId="{705281F9-9087-4C69-9641-BF684817580C}">
      <dgm:prSet/>
      <dgm:spPr/>
      <dgm:t>
        <a:bodyPr/>
        <a:lstStyle/>
        <a:p>
          <a:endParaRPr lang="en-US" sz="2000"/>
        </a:p>
      </dgm:t>
    </dgm:pt>
    <dgm:pt modelId="{429B47FB-74D7-4D19-A4F9-2AF686DAEFC4}">
      <dgm:prSet phldrT="[Text]" custT="1"/>
      <dgm:spPr/>
      <dgm:t>
        <a:bodyPr/>
        <a:lstStyle/>
        <a:p>
          <a:r>
            <a:rPr lang="en-US" sz="2000" dirty="0"/>
            <a:t>Subsidies- can’t jam everything</a:t>
          </a:r>
        </a:p>
      </dgm:t>
    </dgm:pt>
    <dgm:pt modelId="{36D684C8-CDCD-4086-B85D-583838366C3B}" type="parTrans" cxnId="{C9B5B8F6-F8E3-44BB-9745-35400B2B429C}">
      <dgm:prSet/>
      <dgm:spPr/>
      <dgm:t>
        <a:bodyPr/>
        <a:lstStyle/>
        <a:p>
          <a:endParaRPr lang="en-US" sz="2000"/>
        </a:p>
      </dgm:t>
    </dgm:pt>
    <dgm:pt modelId="{C42D103F-04E6-4B87-BC98-1F1E2E6E77EC}" type="sibTrans" cxnId="{C9B5B8F6-F8E3-44BB-9745-35400B2B429C}">
      <dgm:prSet/>
      <dgm:spPr/>
      <dgm:t>
        <a:bodyPr/>
        <a:lstStyle/>
        <a:p>
          <a:endParaRPr lang="en-US" sz="2000"/>
        </a:p>
      </dgm:t>
    </dgm:pt>
    <dgm:pt modelId="{0D335347-6D67-482B-A79C-1DB57479E501}">
      <dgm:prSet phldrT="[Text]" custT="1"/>
      <dgm:spPr/>
      <dgm:t>
        <a:bodyPr/>
        <a:lstStyle/>
        <a:p>
          <a:r>
            <a:rPr lang="en-US" sz="2000" dirty="0"/>
            <a:t>Disinvestment</a:t>
          </a:r>
        </a:p>
      </dgm:t>
    </dgm:pt>
    <dgm:pt modelId="{75871044-6A28-4DB5-B20C-00C00D85169E}" type="parTrans" cxnId="{AB7B424D-0808-42CB-812C-FDDE4494E79B}">
      <dgm:prSet/>
      <dgm:spPr/>
      <dgm:t>
        <a:bodyPr/>
        <a:lstStyle/>
        <a:p>
          <a:endParaRPr lang="en-US" sz="2000"/>
        </a:p>
      </dgm:t>
    </dgm:pt>
    <dgm:pt modelId="{80C44D8E-3193-4EFF-8F57-9635B6FF7DD0}" type="sibTrans" cxnId="{AB7B424D-0808-42CB-812C-FDDE4494E79B}">
      <dgm:prSet/>
      <dgm:spPr/>
      <dgm:t>
        <a:bodyPr/>
        <a:lstStyle/>
        <a:p>
          <a:endParaRPr lang="en-US" sz="2000"/>
        </a:p>
      </dgm:t>
    </dgm:pt>
    <dgm:pt modelId="{6027947C-2D06-4959-920E-C4EBEA4AC1F7}">
      <dgm:prSet phldrT="[Text]" custT="1"/>
      <dgm:spPr/>
      <dgm:t>
        <a:bodyPr/>
        <a:lstStyle/>
        <a:p>
          <a:r>
            <a:rPr lang="en-US" sz="2000" dirty="0"/>
            <a:t>CSS </a:t>
          </a:r>
          <a:r>
            <a:rPr lang="en-US" sz="2000" dirty="0" err="1"/>
            <a:t>Restr</a:t>
          </a:r>
          <a:r>
            <a:rPr lang="en-US" sz="2000" dirty="0"/>
            <a:t>.</a:t>
          </a:r>
        </a:p>
      </dgm:t>
    </dgm:pt>
    <dgm:pt modelId="{62D226F7-AF1E-49C3-A8B4-E5F2FF382729}" type="parTrans" cxnId="{D695A1D2-C594-4374-840E-BF2617F0FABD}">
      <dgm:prSet/>
      <dgm:spPr/>
      <dgm:t>
        <a:bodyPr/>
        <a:lstStyle/>
        <a:p>
          <a:endParaRPr lang="en-US" sz="2000"/>
        </a:p>
      </dgm:t>
    </dgm:pt>
    <dgm:pt modelId="{7E3DA230-D7C1-4F6F-958C-8CB2A4D53F66}" type="sibTrans" cxnId="{D695A1D2-C594-4374-840E-BF2617F0FABD}">
      <dgm:prSet/>
      <dgm:spPr/>
      <dgm:t>
        <a:bodyPr/>
        <a:lstStyle/>
        <a:p>
          <a:endParaRPr lang="en-US" sz="2000"/>
        </a:p>
      </dgm:t>
    </dgm:pt>
    <dgm:pt modelId="{641DF364-ADFE-488B-98E5-52D5BDA17E46}">
      <dgm:prSet phldrT="[Text]" custT="1"/>
      <dgm:spPr/>
      <dgm:t>
        <a:bodyPr/>
        <a:lstStyle/>
        <a:p>
          <a:r>
            <a:rPr lang="en-US" sz="2000" dirty="0"/>
            <a:t>7</a:t>
          </a:r>
          <a:r>
            <a:rPr lang="en-US" sz="2000" baseline="30000" dirty="0"/>
            <a:t>th</a:t>
          </a:r>
          <a:r>
            <a:rPr lang="en-US" sz="2000" dirty="0"/>
            <a:t> PC</a:t>
          </a:r>
        </a:p>
      </dgm:t>
    </dgm:pt>
    <dgm:pt modelId="{813AF941-0CA9-4E70-ABBF-E3CF8D4259B8}" type="parTrans" cxnId="{F17BB65F-DD65-493B-B62E-9653A2A592F4}">
      <dgm:prSet/>
      <dgm:spPr/>
      <dgm:t>
        <a:bodyPr/>
        <a:lstStyle/>
        <a:p>
          <a:endParaRPr lang="en-US"/>
        </a:p>
      </dgm:t>
    </dgm:pt>
    <dgm:pt modelId="{3A676B78-0DBD-4209-A2F3-0601C7178D0E}" type="sibTrans" cxnId="{F17BB65F-DD65-493B-B62E-9653A2A592F4}">
      <dgm:prSet/>
      <dgm:spPr/>
      <dgm:t>
        <a:bodyPr/>
        <a:lstStyle/>
        <a:p>
          <a:endParaRPr lang="en-US"/>
        </a:p>
      </dgm:t>
    </dgm:pt>
    <dgm:pt modelId="{74108E37-9BA8-4037-B9F3-7B12C8E1302C}" type="pres">
      <dgm:prSet presAssocID="{165423A1-4C29-49C8-BD87-7CDB722D5D53}" presName="Name0" presStyleCnt="0">
        <dgm:presLayoutVars>
          <dgm:chMax/>
          <dgm:chPref/>
          <dgm:dir/>
        </dgm:presLayoutVars>
      </dgm:prSet>
      <dgm:spPr/>
    </dgm:pt>
    <dgm:pt modelId="{F84048A2-C3FA-4FD8-B6C3-5FCDAE7DD294}" type="pres">
      <dgm:prSet presAssocID="{49AD78A2-D60D-4803-AA70-46684879AEDB}" presName="composite" presStyleCnt="0">
        <dgm:presLayoutVars>
          <dgm:chMax val="1"/>
          <dgm:chPref val="1"/>
        </dgm:presLayoutVars>
      </dgm:prSet>
      <dgm:spPr/>
    </dgm:pt>
    <dgm:pt modelId="{B946CFDB-4D10-4008-B69F-CA1E05CFCB31}" type="pres">
      <dgm:prSet presAssocID="{49AD78A2-D60D-4803-AA70-46684879AEDB}" presName="Accent" presStyleLbl="trAlignAcc1" presStyleIdx="0" presStyleCnt="6">
        <dgm:presLayoutVars>
          <dgm:chMax val="0"/>
          <dgm:chPref val="0"/>
        </dgm:presLayoutVars>
      </dgm:prSet>
      <dgm:spPr/>
    </dgm:pt>
    <dgm:pt modelId="{3F91F61A-724B-4ABF-AB08-385E2B397923}" type="pres">
      <dgm:prSet presAssocID="{49AD78A2-D60D-4803-AA70-46684879AEDB}" presName="Image" presStyleLbl="alignImgPlace1" presStyleIdx="0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E229095-407A-4957-8DCC-9BE65129CCC1}" type="pres">
      <dgm:prSet presAssocID="{49AD78A2-D60D-4803-AA70-46684879AEDB}" presName="ChildComposite" presStyleCnt="0"/>
      <dgm:spPr/>
    </dgm:pt>
    <dgm:pt modelId="{A1E4B9FD-AEEA-494E-90D1-469648DB3A69}" type="pres">
      <dgm:prSet presAssocID="{49AD78A2-D60D-4803-AA70-46684879AED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12C1DD-4ADF-4A5A-9D04-FFD9E6DECB4B}" type="pres">
      <dgm:prSet presAssocID="{49AD78A2-D60D-4803-AA70-46684879AEDB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6EF6A20D-725A-487F-B12F-14B32A3B10C6}" type="pres">
      <dgm:prSet presAssocID="{82021312-A673-48E0-88A5-B093CF32CFFA}" presName="sibTrans" presStyleCnt="0"/>
      <dgm:spPr/>
    </dgm:pt>
    <dgm:pt modelId="{D68E4B4F-F85E-438D-8A90-26E01725E4C2}" type="pres">
      <dgm:prSet presAssocID="{FB211D6F-3EB4-485C-AAA0-2ADD75BC99D1}" presName="composite" presStyleCnt="0">
        <dgm:presLayoutVars>
          <dgm:chMax val="1"/>
          <dgm:chPref val="1"/>
        </dgm:presLayoutVars>
      </dgm:prSet>
      <dgm:spPr/>
    </dgm:pt>
    <dgm:pt modelId="{B586FA68-1228-4B5D-B9A9-5507B76BD35C}" type="pres">
      <dgm:prSet presAssocID="{FB211D6F-3EB4-485C-AAA0-2ADD75BC99D1}" presName="Accent" presStyleLbl="trAlignAcc1" presStyleIdx="1" presStyleCnt="6">
        <dgm:presLayoutVars>
          <dgm:chMax val="0"/>
          <dgm:chPref val="0"/>
        </dgm:presLayoutVars>
      </dgm:prSet>
      <dgm:spPr/>
    </dgm:pt>
    <dgm:pt modelId="{279BCD45-6413-45CF-BDB2-CF676CDF93CF}" type="pres">
      <dgm:prSet presAssocID="{FB211D6F-3EB4-485C-AAA0-2ADD75BC99D1}" presName="Image" presStyleLbl="alignImgPlace1" presStyleIdx="1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A76C688-7432-498C-AED1-0C86FC7037A7}" type="pres">
      <dgm:prSet presAssocID="{FB211D6F-3EB4-485C-AAA0-2ADD75BC99D1}" presName="ChildComposite" presStyleCnt="0"/>
      <dgm:spPr/>
    </dgm:pt>
    <dgm:pt modelId="{F62B1BC2-F44C-484D-B286-CDB1F792CBDC}" type="pres">
      <dgm:prSet presAssocID="{FB211D6F-3EB4-485C-AAA0-2ADD75BC99D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51E8629-7F04-4109-B98D-7306F6E64CF4}" type="pres">
      <dgm:prSet presAssocID="{FB211D6F-3EB4-485C-AAA0-2ADD75BC99D1}" presName="Parent" presStyleLbl="revTx" presStyleIdx="1" presStyleCnt="6">
        <dgm:presLayoutVars>
          <dgm:chMax val="1"/>
          <dgm:chPref val="0"/>
          <dgm:bulletEnabled val="1"/>
        </dgm:presLayoutVars>
      </dgm:prSet>
      <dgm:spPr/>
    </dgm:pt>
    <dgm:pt modelId="{38111A53-28CF-4D7A-BE1C-64F40DAD7C18}" type="pres">
      <dgm:prSet presAssocID="{A2E542D5-0B56-45B2-AC41-A5E19B1370E3}" presName="sibTrans" presStyleCnt="0"/>
      <dgm:spPr/>
    </dgm:pt>
    <dgm:pt modelId="{B6880FBE-152D-46D3-939C-79C586D4F610}" type="pres">
      <dgm:prSet presAssocID="{641DF364-ADFE-488B-98E5-52D5BDA17E46}" presName="composite" presStyleCnt="0">
        <dgm:presLayoutVars>
          <dgm:chMax val="1"/>
          <dgm:chPref val="1"/>
        </dgm:presLayoutVars>
      </dgm:prSet>
      <dgm:spPr/>
    </dgm:pt>
    <dgm:pt modelId="{4F811F0B-D342-4BE7-B17F-BFA2A44FB6F8}" type="pres">
      <dgm:prSet presAssocID="{641DF364-ADFE-488B-98E5-52D5BDA17E46}" presName="Accent" presStyleLbl="trAlignAcc1" presStyleIdx="2" presStyleCnt="6">
        <dgm:presLayoutVars>
          <dgm:chMax val="0"/>
          <dgm:chPref val="0"/>
        </dgm:presLayoutVars>
      </dgm:prSet>
      <dgm:spPr/>
    </dgm:pt>
    <dgm:pt modelId="{BBECABF5-D346-47B2-9319-9C1EB0140DC6}" type="pres">
      <dgm:prSet presAssocID="{641DF364-ADFE-488B-98E5-52D5BDA17E46}" presName="Image" presStyleLbl="alignImgPlace1" presStyleIdx="2" presStyleCnt="6" custScaleX="8976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B3BE956-562A-4A1F-96C4-2D26DD639B42}" type="pres">
      <dgm:prSet presAssocID="{641DF364-ADFE-488B-98E5-52D5BDA17E46}" presName="ChildComposite" presStyleCnt="0"/>
      <dgm:spPr/>
    </dgm:pt>
    <dgm:pt modelId="{77AF5D3D-CF31-41C9-AEFA-F59F0E905C63}" type="pres">
      <dgm:prSet presAssocID="{641DF364-ADFE-488B-98E5-52D5BDA17E4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61C4B46-7511-468F-95DD-B622C7A49096}" type="pres">
      <dgm:prSet presAssocID="{641DF364-ADFE-488B-98E5-52D5BDA17E46}" presName="Parent" presStyleLbl="revTx" presStyleIdx="2" presStyleCnt="6">
        <dgm:presLayoutVars>
          <dgm:chMax val="1"/>
          <dgm:chPref val="0"/>
          <dgm:bulletEnabled val="1"/>
        </dgm:presLayoutVars>
      </dgm:prSet>
      <dgm:spPr/>
    </dgm:pt>
    <dgm:pt modelId="{4598FA4B-A903-4219-924A-BFBF4AE3D505}" type="pres">
      <dgm:prSet presAssocID="{3A676B78-0DBD-4209-A2F3-0601C7178D0E}" presName="sibTrans" presStyleCnt="0"/>
      <dgm:spPr/>
    </dgm:pt>
    <dgm:pt modelId="{611C023F-4AAC-496D-B54F-E6EF6D7D819F}" type="pres">
      <dgm:prSet presAssocID="{429B47FB-74D7-4D19-A4F9-2AF686DAEFC4}" presName="composite" presStyleCnt="0">
        <dgm:presLayoutVars>
          <dgm:chMax val="1"/>
          <dgm:chPref val="1"/>
        </dgm:presLayoutVars>
      </dgm:prSet>
      <dgm:spPr/>
    </dgm:pt>
    <dgm:pt modelId="{75277F08-746F-4AB5-B3DE-B6305E109D3E}" type="pres">
      <dgm:prSet presAssocID="{429B47FB-74D7-4D19-A4F9-2AF686DAEFC4}" presName="Accent" presStyleLbl="trAlignAcc1" presStyleIdx="3" presStyleCnt="6">
        <dgm:presLayoutVars>
          <dgm:chMax val="0"/>
          <dgm:chPref val="0"/>
        </dgm:presLayoutVars>
      </dgm:prSet>
      <dgm:spPr/>
    </dgm:pt>
    <dgm:pt modelId="{908F1757-3F55-48BC-A0C9-18D6A1260B29}" type="pres">
      <dgm:prSet presAssocID="{429B47FB-74D7-4D19-A4F9-2AF686DAEFC4}" presName="Image" presStyleLbl="alignImgPlace1" presStyleIdx="3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ED566CA-064A-475A-BD2F-7B837B9D0C30}" type="pres">
      <dgm:prSet presAssocID="{429B47FB-74D7-4D19-A4F9-2AF686DAEFC4}" presName="ChildComposite" presStyleCnt="0"/>
      <dgm:spPr/>
    </dgm:pt>
    <dgm:pt modelId="{F63A3C67-9EE4-4818-96A7-564A473698E5}" type="pres">
      <dgm:prSet presAssocID="{429B47FB-74D7-4D19-A4F9-2AF686DAEFC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1982DAF-099B-4C5C-A0A4-6ED43BE08DEE}" type="pres">
      <dgm:prSet presAssocID="{429B47FB-74D7-4D19-A4F9-2AF686DAEFC4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210DE283-0B18-4032-8DC5-6CBC665B63F7}" type="pres">
      <dgm:prSet presAssocID="{C42D103F-04E6-4B87-BC98-1F1E2E6E77EC}" presName="sibTrans" presStyleCnt="0"/>
      <dgm:spPr/>
    </dgm:pt>
    <dgm:pt modelId="{D2EA9452-C047-494B-AE99-6BB063246867}" type="pres">
      <dgm:prSet presAssocID="{0D335347-6D67-482B-A79C-1DB57479E501}" presName="composite" presStyleCnt="0">
        <dgm:presLayoutVars>
          <dgm:chMax val="1"/>
          <dgm:chPref val="1"/>
        </dgm:presLayoutVars>
      </dgm:prSet>
      <dgm:spPr/>
    </dgm:pt>
    <dgm:pt modelId="{A571F3DF-15F2-4484-85EA-04CD44F944F4}" type="pres">
      <dgm:prSet presAssocID="{0D335347-6D67-482B-A79C-1DB57479E501}" presName="Accent" presStyleLbl="trAlignAcc1" presStyleIdx="4" presStyleCnt="6">
        <dgm:presLayoutVars>
          <dgm:chMax val="0"/>
          <dgm:chPref val="0"/>
        </dgm:presLayoutVars>
      </dgm:prSet>
      <dgm:spPr/>
    </dgm:pt>
    <dgm:pt modelId="{7F8D6833-9CB0-4AE7-8B42-DA639EA3B472}" type="pres">
      <dgm:prSet presAssocID="{0D335347-6D67-482B-A79C-1DB57479E501}" presName="Image" presStyleLbl="alignImgPlace1" presStyleIdx="4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19BE2CF7-9314-4C2D-AA2F-39BA5DBCD5FA}" type="pres">
      <dgm:prSet presAssocID="{0D335347-6D67-482B-A79C-1DB57479E501}" presName="ChildComposite" presStyleCnt="0"/>
      <dgm:spPr/>
    </dgm:pt>
    <dgm:pt modelId="{EF3678D9-A1C0-402C-8945-C30CCA83BF79}" type="pres">
      <dgm:prSet presAssocID="{0D335347-6D67-482B-A79C-1DB57479E50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D13AAD-CDC6-4584-B194-160327A96606}" type="pres">
      <dgm:prSet presAssocID="{0D335347-6D67-482B-A79C-1DB57479E501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1E76C155-4B1A-45E6-940C-909FE1562973}" type="pres">
      <dgm:prSet presAssocID="{80C44D8E-3193-4EFF-8F57-9635B6FF7DD0}" presName="sibTrans" presStyleCnt="0"/>
      <dgm:spPr/>
    </dgm:pt>
    <dgm:pt modelId="{D62D3937-7045-41AA-832A-24D7CDFA36B9}" type="pres">
      <dgm:prSet presAssocID="{6027947C-2D06-4959-920E-C4EBEA4AC1F7}" presName="composite" presStyleCnt="0">
        <dgm:presLayoutVars>
          <dgm:chMax val="1"/>
          <dgm:chPref val="1"/>
        </dgm:presLayoutVars>
      </dgm:prSet>
      <dgm:spPr/>
    </dgm:pt>
    <dgm:pt modelId="{73EB0991-84D1-4422-B816-69E0B55773E1}" type="pres">
      <dgm:prSet presAssocID="{6027947C-2D06-4959-920E-C4EBEA4AC1F7}" presName="Accent" presStyleLbl="trAlignAcc1" presStyleIdx="5" presStyleCnt="6">
        <dgm:presLayoutVars>
          <dgm:chMax val="0"/>
          <dgm:chPref val="0"/>
        </dgm:presLayoutVars>
      </dgm:prSet>
      <dgm:spPr/>
    </dgm:pt>
    <dgm:pt modelId="{C5F8497A-C764-431E-9281-240C70AF1AAE}" type="pres">
      <dgm:prSet presAssocID="{6027947C-2D06-4959-920E-C4EBEA4AC1F7}" presName="Image" presStyleLbl="alignImgPlace1" presStyleIdx="5" presStyleCnt="6" custScaleX="83583" custLinFactNeighborY="337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EA4BDACD-8CBA-4E67-AD60-B9BEEFFB2EA1}" type="pres">
      <dgm:prSet presAssocID="{6027947C-2D06-4959-920E-C4EBEA4AC1F7}" presName="ChildComposite" presStyleCnt="0"/>
      <dgm:spPr/>
    </dgm:pt>
    <dgm:pt modelId="{7791147E-CC46-48B2-9902-015018973996}" type="pres">
      <dgm:prSet presAssocID="{6027947C-2D06-4959-920E-C4EBEA4AC1F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88C227D-E33D-410B-A51D-CEE077A7B6A6}" type="pres">
      <dgm:prSet presAssocID="{6027947C-2D06-4959-920E-C4EBEA4AC1F7}" presName="Parent" presStyleLbl="revTx" presStyleIdx="5" presStyleCnt="6">
        <dgm:presLayoutVars>
          <dgm:chMax val="1"/>
          <dgm:chPref val="0"/>
          <dgm:bulletEnabled val="1"/>
        </dgm:presLayoutVars>
      </dgm:prSet>
      <dgm:spPr/>
    </dgm:pt>
  </dgm:ptLst>
  <dgm:cxnLst>
    <dgm:cxn modelId="{705281F9-9087-4C69-9641-BF684817580C}" srcId="{165423A1-4C29-49C8-BD87-7CDB722D5D53}" destId="{FB211D6F-3EB4-485C-AAA0-2ADD75BC99D1}" srcOrd="1" destOrd="0" parTransId="{00FB99BC-43EF-485F-B48B-2ECA903EBC75}" sibTransId="{A2E542D5-0B56-45B2-AC41-A5E19B1370E3}"/>
    <dgm:cxn modelId="{B7C6656F-1A31-418C-A88E-B86A0BFC506A}" type="presOf" srcId="{429B47FB-74D7-4D19-A4F9-2AF686DAEFC4}" destId="{81982DAF-099B-4C5C-A0A4-6ED43BE08DEE}" srcOrd="0" destOrd="0" presId="urn:microsoft.com/office/officeart/2008/layout/CaptionedPictures"/>
    <dgm:cxn modelId="{B270482F-0642-4255-99C0-73C00F15B028}" type="presOf" srcId="{49AD78A2-D60D-4803-AA70-46684879AEDB}" destId="{BD12C1DD-4ADF-4A5A-9D04-FFD9E6DECB4B}" srcOrd="0" destOrd="0" presId="urn:microsoft.com/office/officeart/2008/layout/CaptionedPictures"/>
    <dgm:cxn modelId="{E79C77D5-A1F3-4A23-A195-D0B634D6C906}" type="presOf" srcId="{165423A1-4C29-49C8-BD87-7CDB722D5D53}" destId="{74108E37-9BA8-4037-B9F3-7B12C8E1302C}" srcOrd="0" destOrd="0" presId="urn:microsoft.com/office/officeart/2008/layout/CaptionedPictures"/>
    <dgm:cxn modelId="{9A5CCECD-325A-49E9-8EB5-026346869581}" type="presOf" srcId="{6027947C-2D06-4959-920E-C4EBEA4AC1F7}" destId="{688C227D-E33D-410B-A51D-CEE077A7B6A6}" srcOrd="0" destOrd="0" presId="urn:microsoft.com/office/officeart/2008/layout/CaptionedPictures"/>
    <dgm:cxn modelId="{D695A1D2-C594-4374-840E-BF2617F0FABD}" srcId="{165423A1-4C29-49C8-BD87-7CDB722D5D53}" destId="{6027947C-2D06-4959-920E-C4EBEA4AC1F7}" srcOrd="5" destOrd="0" parTransId="{62D226F7-AF1E-49C3-A8B4-E5F2FF382729}" sibTransId="{7E3DA230-D7C1-4F6F-958C-8CB2A4D53F66}"/>
    <dgm:cxn modelId="{F17BB65F-DD65-493B-B62E-9653A2A592F4}" srcId="{165423A1-4C29-49C8-BD87-7CDB722D5D53}" destId="{641DF364-ADFE-488B-98E5-52D5BDA17E46}" srcOrd="2" destOrd="0" parTransId="{813AF941-0CA9-4E70-ABBF-E3CF8D4259B8}" sibTransId="{3A676B78-0DBD-4209-A2F3-0601C7178D0E}"/>
    <dgm:cxn modelId="{FF4A9802-C324-48D3-99BD-114F429214C9}" srcId="{165423A1-4C29-49C8-BD87-7CDB722D5D53}" destId="{49AD78A2-D60D-4803-AA70-46684879AEDB}" srcOrd="0" destOrd="0" parTransId="{69B1D117-B00B-483A-A146-2A60AE865E43}" sibTransId="{82021312-A673-48E0-88A5-B093CF32CFFA}"/>
    <dgm:cxn modelId="{AB7B424D-0808-42CB-812C-FDDE4494E79B}" srcId="{165423A1-4C29-49C8-BD87-7CDB722D5D53}" destId="{0D335347-6D67-482B-A79C-1DB57479E501}" srcOrd="4" destOrd="0" parTransId="{75871044-6A28-4DB5-B20C-00C00D85169E}" sibTransId="{80C44D8E-3193-4EFF-8F57-9635B6FF7DD0}"/>
    <dgm:cxn modelId="{F8CF6FF1-8632-41A3-8EE4-26832B1025C8}" type="presOf" srcId="{641DF364-ADFE-488B-98E5-52D5BDA17E46}" destId="{861C4B46-7511-468F-95DD-B622C7A49096}" srcOrd="0" destOrd="0" presId="urn:microsoft.com/office/officeart/2008/layout/CaptionedPictures"/>
    <dgm:cxn modelId="{0A398A47-791F-4D4F-B07C-9BDEC12BC23D}" type="presOf" srcId="{0D335347-6D67-482B-A79C-1DB57479E501}" destId="{66D13AAD-CDC6-4584-B194-160327A96606}" srcOrd="0" destOrd="0" presId="urn:microsoft.com/office/officeart/2008/layout/CaptionedPictures"/>
    <dgm:cxn modelId="{C9B5B8F6-F8E3-44BB-9745-35400B2B429C}" srcId="{165423A1-4C29-49C8-BD87-7CDB722D5D53}" destId="{429B47FB-74D7-4D19-A4F9-2AF686DAEFC4}" srcOrd="3" destOrd="0" parTransId="{36D684C8-CDCD-4086-B85D-583838366C3B}" sibTransId="{C42D103F-04E6-4B87-BC98-1F1E2E6E77EC}"/>
    <dgm:cxn modelId="{ACCEF90C-B6AF-43EC-ADB8-8DE5CC1614ED}" type="presOf" srcId="{FB211D6F-3EB4-485C-AAA0-2ADD75BC99D1}" destId="{051E8629-7F04-4109-B98D-7306F6E64CF4}" srcOrd="0" destOrd="0" presId="urn:microsoft.com/office/officeart/2008/layout/CaptionedPictures"/>
    <dgm:cxn modelId="{68B3F857-7408-462D-82DB-B1CCA0E7F2F9}" type="presParOf" srcId="{74108E37-9BA8-4037-B9F3-7B12C8E1302C}" destId="{F84048A2-C3FA-4FD8-B6C3-5FCDAE7DD294}" srcOrd="0" destOrd="0" presId="urn:microsoft.com/office/officeart/2008/layout/CaptionedPictures"/>
    <dgm:cxn modelId="{0ACA94CD-5B10-425B-85D5-645A7F310821}" type="presParOf" srcId="{F84048A2-C3FA-4FD8-B6C3-5FCDAE7DD294}" destId="{B946CFDB-4D10-4008-B69F-CA1E05CFCB31}" srcOrd="0" destOrd="0" presId="urn:microsoft.com/office/officeart/2008/layout/CaptionedPictures"/>
    <dgm:cxn modelId="{44427609-0F81-419B-A00A-A0EC132FF558}" type="presParOf" srcId="{F84048A2-C3FA-4FD8-B6C3-5FCDAE7DD294}" destId="{3F91F61A-724B-4ABF-AB08-385E2B397923}" srcOrd="1" destOrd="0" presId="urn:microsoft.com/office/officeart/2008/layout/CaptionedPictures"/>
    <dgm:cxn modelId="{2BDF329A-CB04-45E9-9012-2F0611346A80}" type="presParOf" srcId="{F84048A2-C3FA-4FD8-B6C3-5FCDAE7DD294}" destId="{CE229095-407A-4957-8DCC-9BE65129CCC1}" srcOrd="2" destOrd="0" presId="urn:microsoft.com/office/officeart/2008/layout/CaptionedPictures"/>
    <dgm:cxn modelId="{A12A1165-83AE-4429-B7A1-16520B5DFEF3}" type="presParOf" srcId="{CE229095-407A-4957-8DCC-9BE65129CCC1}" destId="{A1E4B9FD-AEEA-494E-90D1-469648DB3A69}" srcOrd="0" destOrd="0" presId="urn:microsoft.com/office/officeart/2008/layout/CaptionedPictures"/>
    <dgm:cxn modelId="{A9BE9633-DD8A-4F26-9AA7-A79E2CAB216E}" type="presParOf" srcId="{CE229095-407A-4957-8DCC-9BE65129CCC1}" destId="{BD12C1DD-4ADF-4A5A-9D04-FFD9E6DECB4B}" srcOrd="1" destOrd="0" presId="urn:microsoft.com/office/officeart/2008/layout/CaptionedPictures"/>
    <dgm:cxn modelId="{87B5E955-211A-4FFD-AB33-42549F4835F9}" type="presParOf" srcId="{74108E37-9BA8-4037-B9F3-7B12C8E1302C}" destId="{6EF6A20D-725A-487F-B12F-14B32A3B10C6}" srcOrd="1" destOrd="0" presId="urn:microsoft.com/office/officeart/2008/layout/CaptionedPictures"/>
    <dgm:cxn modelId="{86683598-2D19-48D1-AE26-BCDC30E0CA78}" type="presParOf" srcId="{74108E37-9BA8-4037-B9F3-7B12C8E1302C}" destId="{D68E4B4F-F85E-438D-8A90-26E01725E4C2}" srcOrd="2" destOrd="0" presId="urn:microsoft.com/office/officeart/2008/layout/CaptionedPictures"/>
    <dgm:cxn modelId="{4F6BA5F1-7297-4905-B810-A56CCF6A88EC}" type="presParOf" srcId="{D68E4B4F-F85E-438D-8A90-26E01725E4C2}" destId="{B586FA68-1228-4B5D-B9A9-5507B76BD35C}" srcOrd="0" destOrd="0" presId="urn:microsoft.com/office/officeart/2008/layout/CaptionedPictures"/>
    <dgm:cxn modelId="{86D2249E-0DFA-4FB7-8D24-30E741707C37}" type="presParOf" srcId="{D68E4B4F-F85E-438D-8A90-26E01725E4C2}" destId="{279BCD45-6413-45CF-BDB2-CF676CDF93CF}" srcOrd="1" destOrd="0" presId="urn:microsoft.com/office/officeart/2008/layout/CaptionedPictures"/>
    <dgm:cxn modelId="{5FA5532C-D9A6-48B7-87B8-B3F33A651128}" type="presParOf" srcId="{D68E4B4F-F85E-438D-8A90-26E01725E4C2}" destId="{CA76C688-7432-498C-AED1-0C86FC7037A7}" srcOrd="2" destOrd="0" presId="urn:microsoft.com/office/officeart/2008/layout/CaptionedPictures"/>
    <dgm:cxn modelId="{CF5A222C-42C4-4E6B-B206-A4F2646C2081}" type="presParOf" srcId="{CA76C688-7432-498C-AED1-0C86FC7037A7}" destId="{F62B1BC2-F44C-484D-B286-CDB1F792CBDC}" srcOrd="0" destOrd="0" presId="urn:microsoft.com/office/officeart/2008/layout/CaptionedPictures"/>
    <dgm:cxn modelId="{F7919324-6450-4CAC-ABEB-931F75EA2B25}" type="presParOf" srcId="{CA76C688-7432-498C-AED1-0C86FC7037A7}" destId="{051E8629-7F04-4109-B98D-7306F6E64CF4}" srcOrd="1" destOrd="0" presId="urn:microsoft.com/office/officeart/2008/layout/CaptionedPictures"/>
    <dgm:cxn modelId="{AFA9DD5B-7683-48E6-81E7-2E5D7678215A}" type="presParOf" srcId="{74108E37-9BA8-4037-B9F3-7B12C8E1302C}" destId="{38111A53-28CF-4D7A-BE1C-64F40DAD7C18}" srcOrd="3" destOrd="0" presId="urn:microsoft.com/office/officeart/2008/layout/CaptionedPictures"/>
    <dgm:cxn modelId="{0D6397C7-0515-4219-AFE8-39A9460FBD4C}" type="presParOf" srcId="{74108E37-9BA8-4037-B9F3-7B12C8E1302C}" destId="{B6880FBE-152D-46D3-939C-79C586D4F610}" srcOrd="4" destOrd="0" presId="urn:microsoft.com/office/officeart/2008/layout/CaptionedPictures"/>
    <dgm:cxn modelId="{BC33F368-C9D8-42C6-BB71-DE24195BAB3C}" type="presParOf" srcId="{B6880FBE-152D-46D3-939C-79C586D4F610}" destId="{4F811F0B-D342-4BE7-B17F-BFA2A44FB6F8}" srcOrd="0" destOrd="0" presId="urn:microsoft.com/office/officeart/2008/layout/CaptionedPictures"/>
    <dgm:cxn modelId="{4C882E5C-E8EE-47CC-8F68-84E1808F4B91}" type="presParOf" srcId="{B6880FBE-152D-46D3-939C-79C586D4F610}" destId="{BBECABF5-D346-47B2-9319-9C1EB0140DC6}" srcOrd="1" destOrd="0" presId="urn:microsoft.com/office/officeart/2008/layout/CaptionedPictures"/>
    <dgm:cxn modelId="{05DC56AA-B5D4-4757-A5ED-92A3FF781F4E}" type="presParOf" srcId="{B6880FBE-152D-46D3-939C-79C586D4F610}" destId="{7B3BE956-562A-4A1F-96C4-2D26DD639B42}" srcOrd="2" destOrd="0" presId="urn:microsoft.com/office/officeart/2008/layout/CaptionedPictures"/>
    <dgm:cxn modelId="{24DA8101-BFBC-4983-8E0A-5E32EE000C4D}" type="presParOf" srcId="{7B3BE956-562A-4A1F-96C4-2D26DD639B42}" destId="{77AF5D3D-CF31-41C9-AEFA-F59F0E905C63}" srcOrd="0" destOrd="0" presId="urn:microsoft.com/office/officeart/2008/layout/CaptionedPictures"/>
    <dgm:cxn modelId="{0BE80136-3469-45D4-808E-D5E7808C1F38}" type="presParOf" srcId="{7B3BE956-562A-4A1F-96C4-2D26DD639B42}" destId="{861C4B46-7511-468F-95DD-B622C7A49096}" srcOrd="1" destOrd="0" presId="urn:microsoft.com/office/officeart/2008/layout/CaptionedPictures"/>
    <dgm:cxn modelId="{AED18BC0-BFBC-4A45-ACA2-DE8B96205C99}" type="presParOf" srcId="{74108E37-9BA8-4037-B9F3-7B12C8E1302C}" destId="{4598FA4B-A903-4219-924A-BFBF4AE3D505}" srcOrd="5" destOrd="0" presId="urn:microsoft.com/office/officeart/2008/layout/CaptionedPictures"/>
    <dgm:cxn modelId="{D1E54CD3-F701-417A-B239-BF0E75C7BB9C}" type="presParOf" srcId="{74108E37-9BA8-4037-B9F3-7B12C8E1302C}" destId="{611C023F-4AAC-496D-B54F-E6EF6D7D819F}" srcOrd="6" destOrd="0" presId="urn:microsoft.com/office/officeart/2008/layout/CaptionedPictures"/>
    <dgm:cxn modelId="{C6786DA5-513D-4E86-8F46-6BCE579D2F0E}" type="presParOf" srcId="{611C023F-4AAC-496D-B54F-E6EF6D7D819F}" destId="{75277F08-746F-4AB5-B3DE-B6305E109D3E}" srcOrd="0" destOrd="0" presId="urn:microsoft.com/office/officeart/2008/layout/CaptionedPictures"/>
    <dgm:cxn modelId="{197BABA0-66EF-4B72-87F3-980370E7BDAA}" type="presParOf" srcId="{611C023F-4AAC-496D-B54F-E6EF6D7D819F}" destId="{908F1757-3F55-48BC-A0C9-18D6A1260B29}" srcOrd="1" destOrd="0" presId="urn:microsoft.com/office/officeart/2008/layout/CaptionedPictures"/>
    <dgm:cxn modelId="{D526DE1F-7956-4F10-8A25-B0A7ED36037C}" type="presParOf" srcId="{611C023F-4AAC-496D-B54F-E6EF6D7D819F}" destId="{CED566CA-064A-475A-BD2F-7B837B9D0C30}" srcOrd="2" destOrd="0" presId="urn:microsoft.com/office/officeart/2008/layout/CaptionedPictures"/>
    <dgm:cxn modelId="{A4C47A8E-BF5D-4A64-86CC-530448FC1E7A}" type="presParOf" srcId="{CED566CA-064A-475A-BD2F-7B837B9D0C30}" destId="{F63A3C67-9EE4-4818-96A7-564A473698E5}" srcOrd="0" destOrd="0" presId="urn:microsoft.com/office/officeart/2008/layout/CaptionedPictures"/>
    <dgm:cxn modelId="{CAB6334A-B4B3-478E-9111-71F7132AFA6B}" type="presParOf" srcId="{CED566CA-064A-475A-BD2F-7B837B9D0C30}" destId="{81982DAF-099B-4C5C-A0A4-6ED43BE08DEE}" srcOrd="1" destOrd="0" presId="urn:microsoft.com/office/officeart/2008/layout/CaptionedPictures"/>
    <dgm:cxn modelId="{7AC12885-100E-40E9-A375-55EDE8E0E681}" type="presParOf" srcId="{74108E37-9BA8-4037-B9F3-7B12C8E1302C}" destId="{210DE283-0B18-4032-8DC5-6CBC665B63F7}" srcOrd="7" destOrd="0" presId="urn:microsoft.com/office/officeart/2008/layout/CaptionedPictures"/>
    <dgm:cxn modelId="{F5C31323-694C-444C-BDF9-6E0110391758}" type="presParOf" srcId="{74108E37-9BA8-4037-B9F3-7B12C8E1302C}" destId="{D2EA9452-C047-494B-AE99-6BB063246867}" srcOrd="8" destOrd="0" presId="urn:microsoft.com/office/officeart/2008/layout/CaptionedPictures"/>
    <dgm:cxn modelId="{C0CA1506-62BD-42B3-9C8F-591643A00A14}" type="presParOf" srcId="{D2EA9452-C047-494B-AE99-6BB063246867}" destId="{A571F3DF-15F2-4484-85EA-04CD44F944F4}" srcOrd="0" destOrd="0" presId="urn:microsoft.com/office/officeart/2008/layout/CaptionedPictures"/>
    <dgm:cxn modelId="{021507C3-4D45-4874-BC32-54B1DB8C5AA3}" type="presParOf" srcId="{D2EA9452-C047-494B-AE99-6BB063246867}" destId="{7F8D6833-9CB0-4AE7-8B42-DA639EA3B472}" srcOrd="1" destOrd="0" presId="urn:microsoft.com/office/officeart/2008/layout/CaptionedPictures"/>
    <dgm:cxn modelId="{5DC1490B-0A94-47F4-9CEF-FFB6A3B158D7}" type="presParOf" srcId="{D2EA9452-C047-494B-AE99-6BB063246867}" destId="{19BE2CF7-9314-4C2D-AA2F-39BA5DBCD5FA}" srcOrd="2" destOrd="0" presId="urn:microsoft.com/office/officeart/2008/layout/CaptionedPictures"/>
    <dgm:cxn modelId="{99642A03-A370-465A-9C0A-6C8BCADB9E27}" type="presParOf" srcId="{19BE2CF7-9314-4C2D-AA2F-39BA5DBCD5FA}" destId="{EF3678D9-A1C0-402C-8945-C30CCA83BF79}" srcOrd="0" destOrd="0" presId="urn:microsoft.com/office/officeart/2008/layout/CaptionedPictures"/>
    <dgm:cxn modelId="{65E814CB-89FA-45BB-AF6B-FADE665A9882}" type="presParOf" srcId="{19BE2CF7-9314-4C2D-AA2F-39BA5DBCD5FA}" destId="{66D13AAD-CDC6-4584-B194-160327A96606}" srcOrd="1" destOrd="0" presId="urn:microsoft.com/office/officeart/2008/layout/CaptionedPictures"/>
    <dgm:cxn modelId="{AA35EE97-7C2E-4AD6-9013-505CEE366578}" type="presParOf" srcId="{74108E37-9BA8-4037-B9F3-7B12C8E1302C}" destId="{1E76C155-4B1A-45E6-940C-909FE1562973}" srcOrd="9" destOrd="0" presId="urn:microsoft.com/office/officeart/2008/layout/CaptionedPictures"/>
    <dgm:cxn modelId="{FFA57079-52DF-46B8-ACAD-FA1776B610FB}" type="presParOf" srcId="{74108E37-9BA8-4037-B9F3-7B12C8E1302C}" destId="{D62D3937-7045-41AA-832A-24D7CDFA36B9}" srcOrd="10" destOrd="0" presId="urn:microsoft.com/office/officeart/2008/layout/CaptionedPictures"/>
    <dgm:cxn modelId="{2260272D-523D-4CC1-A33C-75B055E21A99}" type="presParOf" srcId="{D62D3937-7045-41AA-832A-24D7CDFA36B9}" destId="{73EB0991-84D1-4422-B816-69E0B55773E1}" srcOrd="0" destOrd="0" presId="urn:microsoft.com/office/officeart/2008/layout/CaptionedPictures"/>
    <dgm:cxn modelId="{3D69B820-6ADF-4360-BFEC-D0B3B72F2AE4}" type="presParOf" srcId="{D62D3937-7045-41AA-832A-24D7CDFA36B9}" destId="{C5F8497A-C764-431E-9281-240C70AF1AAE}" srcOrd="1" destOrd="0" presId="urn:microsoft.com/office/officeart/2008/layout/CaptionedPictures"/>
    <dgm:cxn modelId="{CE7726D5-BB2B-4FE8-80B2-FB65BDA37518}" type="presParOf" srcId="{D62D3937-7045-41AA-832A-24D7CDFA36B9}" destId="{EA4BDACD-8CBA-4E67-AD60-B9BEEFFB2EA1}" srcOrd="2" destOrd="0" presId="urn:microsoft.com/office/officeart/2008/layout/CaptionedPictures"/>
    <dgm:cxn modelId="{AD5E64B8-A807-4043-9D24-B8A5C14DFB64}" type="presParOf" srcId="{EA4BDACD-8CBA-4E67-AD60-B9BEEFFB2EA1}" destId="{7791147E-CC46-48B2-9902-015018973996}" srcOrd="0" destOrd="0" presId="urn:microsoft.com/office/officeart/2008/layout/CaptionedPictures"/>
    <dgm:cxn modelId="{40F84BA6-FC32-4EA5-B490-59B58CF28B79}" type="presParOf" srcId="{EA4BDACD-8CBA-4E67-AD60-B9BEEFFB2EA1}" destId="{688C227D-E33D-410B-A51D-CEE077A7B6A6}" srcOrd="1" destOrd="0" presId="urn:microsoft.com/office/officeart/2008/layout/CaptionedPictures"/>
  </dgm:cxnLst>
  <dgm:bg>
    <a:solidFill>
      <a:schemeClr val="bg1">
        <a:lumMod val="95000"/>
        <a:alpha val="61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5423A1-4C29-49C8-BD87-7CDB722D5D53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AD78A2-D60D-4803-AA70-46684879AEDB}">
      <dgm:prSet phldrT="[Text]" custT="1"/>
      <dgm:spPr/>
      <dgm:t>
        <a:bodyPr/>
        <a:lstStyle/>
        <a:p>
          <a:r>
            <a:rPr lang="en-US" sz="1800" dirty="0"/>
            <a:t>Fiscal Capacity</a:t>
          </a:r>
        </a:p>
      </dgm:t>
    </dgm:pt>
    <dgm:pt modelId="{69B1D117-B00B-483A-A146-2A60AE865E43}" type="parTrans" cxnId="{FF4A9802-C324-48D3-99BD-114F429214C9}">
      <dgm:prSet/>
      <dgm:spPr/>
      <dgm:t>
        <a:bodyPr/>
        <a:lstStyle/>
        <a:p>
          <a:endParaRPr lang="en-US" sz="2000"/>
        </a:p>
      </dgm:t>
    </dgm:pt>
    <dgm:pt modelId="{82021312-A673-48E0-88A5-B093CF32CFFA}" type="sibTrans" cxnId="{FF4A9802-C324-48D3-99BD-114F429214C9}">
      <dgm:prSet/>
      <dgm:spPr/>
      <dgm:t>
        <a:bodyPr/>
        <a:lstStyle/>
        <a:p>
          <a:endParaRPr lang="en-US" sz="2000"/>
        </a:p>
      </dgm:t>
    </dgm:pt>
    <dgm:pt modelId="{FB211D6F-3EB4-485C-AAA0-2ADD75BC99D1}">
      <dgm:prSet phldrT="[Text]" custT="1"/>
      <dgm:spPr/>
      <dgm:t>
        <a:bodyPr/>
        <a:lstStyle/>
        <a:p>
          <a:r>
            <a:rPr lang="en-US" sz="1800" dirty="0"/>
            <a:t>Taxation</a:t>
          </a:r>
        </a:p>
      </dgm:t>
    </dgm:pt>
    <dgm:pt modelId="{00FB99BC-43EF-485F-B48B-2ECA903EBC75}" type="parTrans" cxnId="{705281F9-9087-4C69-9641-BF684817580C}">
      <dgm:prSet/>
      <dgm:spPr/>
      <dgm:t>
        <a:bodyPr/>
        <a:lstStyle/>
        <a:p>
          <a:endParaRPr lang="en-US" sz="2000"/>
        </a:p>
      </dgm:t>
    </dgm:pt>
    <dgm:pt modelId="{A2E542D5-0B56-45B2-AC41-A5E19B1370E3}" type="sibTrans" cxnId="{705281F9-9087-4C69-9641-BF684817580C}">
      <dgm:prSet/>
      <dgm:spPr/>
      <dgm:t>
        <a:bodyPr/>
        <a:lstStyle/>
        <a:p>
          <a:endParaRPr lang="en-US" sz="2000"/>
        </a:p>
      </dgm:t>
    </dgm:pt>
    <dgm:pt modelId="{429B47FB-74D7-4D19-A4F9-2AF686DAEFC4}">
      <dgm:prSet phldrT="[Text]" custT="1"/>
      <dgm:spPr/>
      <dgm:t>
        <a:bodyPr/>
        <a:lstStyle/>
        <a:p>
          <a:r>
            <a:rPr lang="en-US" sz="1800" dirty="0"/>
            <a:t>Subsidies- can’t jam everything</a:t>
          </a:r>
        </a:p>
      </dgm:t>
    </dgm:pt>
    <dgm:pt modelId="{36D684C8-CDCD-4086-B85D-583838366C3B}" type="parTrans" cxnId="{C9B5B8F6-F8E3-44BB-9745-35400B2B429C}">
      <dgm:prSet/>
      <dgm:spPr/>
      <dgm:t>
        <a:bodyPr/>
        <a:lstStyle/>
        <a:p>
          <a:endParaRPr lang="en-US" sz="2000"/>
        </a:p>
      </dgm:t>
    </dgm:pt>
    <dgm:pt modelId="{C42D103F-04E6-4B87-BC98-1F1E2E6E77EC}" type="sibTrans" cxnId="{C9B5B8F6-F8E3-44BB-9745-35400B2B429C}">
      <dgm:prSet/>
      <dgm:spPr/>
      <dgm:t>
        <a:bodyPr/>
        <a:lstStyle/>
        <a:p>
          <a:endParaRPr lang="en-US" sz="2000"/>
        </a:p>
      </dgm:t>
    </dgm:pt>
    <dgm:pt modelId="{0D335347-6D67-482B-A79C-1DB57479E501}">
      <dgm:prSet phldrT="[Text]" custT="1"/>
      <dgm:spPr/>
      <dgm:t>
        <a:bodyPr/>
        <a:lstStyle/>
        <a:p>
          <a:r>
            <a:rPr lang="en-US" sz="1800" dirty="0"/>
            <a:t>Disinvestment</a:t>
          </a:r>
        </a:p>
      </dgm:t>
    </dgm:pt>
    <dgm:pt modelId="{75871044-6A28-4DB5-B20C-00C00D85169E}" type="parTrans" cxnId="{AB7B424D-0808-42CB-812C-FDDE4494E79B}">
      <dgm:prSet/>
      <dgm:spPr/>
      <dgm:t>
        <a:bodyPr/>
        <a:lstStyle/>
        <a:p>
          <a:endParaRPr lang="en-US" sz="2000"/>
        </a:p>
      </dgm:t>
    </dgm:pt>
    <dgm:pt modelId="{80C44D8E-3193-4EFF-8F57-9635B6FF7DD0}" type="sibTrans" cxnId="{AB7B424D-0808-42CB-812C-FDDE4494E79B}">
      <dgm:prSet/>
      <dgm:spPr/>
      <dgm:t>
        <a:bodyPr/>
        <a:lstStyle/>
        <a:p>
          <a:endParaRPr lang="en-US" sz="2000"/>
        </a:p>
      </dgm:t>
    </dgm:pt>
    <dgm:pt modelId="{6027947C-2D06-4959-920E-C4EBEA4AC1F7}">
      <dgm:prSet phldrT="[Text]" custT="1"/>
      <dgm:spPr/>
      <dgm:t>
        <a:bodyPr/>
        <a:lstStyle/>
        <a:p>
          <a:r>
            <a:rPr lang="en-US" sz="1800" dirty="0"/>
            <a:t>CSS </a:t>
          </a:r>
          <a:r>
            <a:rPr lang="en-US" sz="1800" dirty="0" err="1"/>
            <a:t>Restr</a:t>
          </a:r>
          <a:r>
            <a:rPr lang="en-US" sz="1800" dirty="0"/>
            <a:t>.</a:t>
          </a:r>
        </a:p>
      </dgm:t>
    </dgm:pt>
    <dgm:pt modelId="{62D226F7-AF1E-49C3-A8B4-E5F2FF382729}" type="parTrans" cxnId="{D695A1D2-C594-4374-840E-BF2617F0FABD}">
      <dgm:prSet/>
      <dgm:spPr/>
      <dgm:t>
        <a:bodyPr/>
        <a:lstStyle/>
        <a:p>
          <a:endParaRPr lang="en-US" sz="2000"/>
        </a:p>
      </dgm:t>
    </dgm:pt>
    <dgm:pt modelId="{7E3DA230-D7C1-4F6F-958C-8CB2A4D53F66}" type="sibTrans" cxnId="{D695A1D2-C594-4374-840E-BF2617F0FABD}">
      <dgm:prSet/>
      <dgm:spPr/>
      <dgm:t>
        <a:bodyPr/>
        <a:lstStyle/>
        <a:p>
          <a:endParaRPr lang="en-US" sz="2000"/>
        </a:p>
      </dgm:t>
    </dgm:pt>
    <dgm:pt modelId="{641DF364-ADFE-488B-98E5-52D5BDA17E46}">
      <dgm:prSet phldrT="[Text]" custT="1"/>
      <dgm:spPr/>
      <dgm:t>
        <a:bodyPr/>
        <a:lstStyle/>
        <a:p>
          <a:r>
            <a:rPr lang="en-US" sz="1800" dirty="0"/>
            <a:t>7</a:t>
          </a:r>
          <a:r>
            <a:rPr lang="en-US" sz="1800" baseline="30000" dirty="0"/>
            <a:t>th</a:t>
          </a:r>
          <a:r>
            <a:rPr lang="en-US" sz="1800" dirty="0"/>
            <a:t> PC</a:t>
          </a:r>
        </a:p>
      </dgm:t>
    </dgm:pt>
    <dgm:pt modelId="{813AF941-0CA9-4E70-ABBF-E3CF8D4259B8}" type="parTrans" cxnId="{F17BB65F-DD65-493B-B62E-9653A2A592F4}">
      <dgm:prSet/>
      <dgm:spPr/>
      <dgm:t>
        <a:bodyPr/>
        <a:lstStyle/>
        <a:p>
          <a:endParaRPr lang="en-US"/>
        </a:p>
      </dgm:t>
    </dgm:pt>
    <dgm:pt modelId="{3A676B78-0DBD-4209-A2F3-0601C7178D0E}" type="sibTrans" cxnId="{F17BB65F-DD65-493B-B62E-9653A2A592F4}">
      <dgm:prSet/>
      <dgm:spPr/>
      <dgm:t>
        <a:bodyPr/>
        <a:lstStyle/>
        <a:p>
          <a:endParaRPr lang="en-US"/>
        </a:p>
      </dgm:t>
    </dgm:pt>
    <dgm:pt modelId="{74108E37-9BA8-4037-B9F3-7B12C8E1302C}" type="pres">
      <dgm:prSet presAssocID="{165423A1-4C29-49C8-BD87-7CDB722D5D53}" presName="Name0" presStyleCnt="0">
        <dgm:presLayoutVars>
          <dgm:chMax/>
          <dgm:chPref/>
          <dgm:dir/>
        </dgm:presLayoutVars>
      </dgm:prSet>
      <dgm:spPr/>
    </dgm:pt>
    <dgm:pt modelId="{F84048A2-C3FA-4FD8-B6C3-5FCDAE7DD294}" type="pres">
      <dgm:prSet presAssocID="{49AD78A2-D60D-4803-AA70-46684879AEDB}" presName="composite" presStyleCnt="0">
        <dgm:presLayoutVars>
          <dgm:chMax val="1"/>
          <dgm:chPref val="1"/>
        </dgm:presLayoutVars>
      </dgm:prSet>
      <dgm:spPr/>
    </dgm:pt>
    <dgm:pt modelId="{B946CFDB-4D10-4008-B69F-CA1E05CFCB31}" type="pres">
      <dgm:prSet presAssocID="{49AD78A2-D60D-4803-AA70-46684879AEDB}" presName="Accent" presStyleLbl="trAlignAcc1" presStyleIdx="0" presStyleCnt="6">
        <dgm:presLayoutVars>
          <dgm:chMax val="0"/>
          <dgm:chPref val="0"/>
        </dgm:presLayoutVars>
      </dgm:prSet>
      <dgm:spPr/>
    </dgm:pt>
    <dgm:pt modelId="{3F91F61A-724B-4ABF-AB08-385E2B397923}" type="pres">
      <dgm:prSet presAssocID="{49AD78A2-D60D-4803-AA70-46684879AEDB}" presName="Image" presStyleLbl="alignImgPlace1" presStyleIdx="0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E229095-407A-4957-8DCC-9BE65129CCC1}" type="pres">
      <dgm:prSet presAssocID="{49AD78A2-D60D-4803-AA70-46684879AEDB}" presName="ChildComposite" presStyleCnt="0"/>
      <dgm:spPr/>
    </dgm:pt>
    <dgm:pt modelId="{A1E4B9FD-AEEA-494E-90D1-469648DB3A69}" type="pres">
      <dgm:prSet presAssocID="{49AD78A2-D60D-4803-AA70-46684879AED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12C1DD-4ADF-4A5A-9D04-FFD9E6DECB4B}" type="pres">
      <dgm:prSet presAssocID="{49AD78A2-D60D-4803-AA70-46684879AEDB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6EF6A20D-725A-487F-B12F-14B32A3B10C6}" type="pres">
      <dgm:prSet presAssocID="{82021312-A673-48E0-88A5-B093CF32CFFA}" presName="sibTrans" presStyleCnt="0"/>
      <dgm:spPr/>
    </dgm:pt>
    <dgm:pt modelId="{D68E4B4F-F85E-438D-8A90-26E01725E4C2}" type="pres">
      <dgm:prSet presAssocID="{FB211D6F-3EB4-485C-AAA0-2ADD75BC99D1}" presName="composite" presStyleCnt="0">
        <dgm:presLayoutVars>
          <dgm:chMax val="1"/>
          <dgm:chPref val="1"/>
        </dgm:presLayoutVars>
      </dgm:prSet>
      <dgm:spPr/>
    </dgm:pt>
    <dgm:pt modelId="{B586FA68-1228-4B5D-B9A9-5507B76BD35C}" type="pres">
      <dgm:prSet presAssocID="{FB211D6F-3EB4-485C-AAA0-2ADD75BC99D1}" presName="Accent" presStyleLbl="trAlignAcc1" presStyleIdx="1" presStyleCnt="6">
        <dgm:presLayoutVars>
          <dgm:chMax val="0"/>
          <dgm:chPref val="0"/>
        </dgm:presLayoutVars>
      </dgm:prSet>
      <dgm:spPr/>
    </dgm:pt>
    <dgm:pt modelId="{279BCD45-6413-45CF-BDB2-CF676CDF93CF}" type="pres">
      <dgm:prSet presAssocID="{FB211D6F-3EB4-485C-AAA0-2ADD75BC99D1}" presName="Image" presStyleLbl="alignImgPlace1" presStyleIdx="1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A76C688-7432-498C-AED1-0C86FC7037A7}" type="pres">
      <dgm:prSet presAssocID="{FB211D6F-3EB4-485C-AAA0-2ADD75BC99D1}" presName="ChildComposite" presStyleCnt="0"/>
      <dgm:spPr/>
    </dgm:pt>
    <dgm:pt modelId="{F62B1BC2-F44C-484D-B286-CDB1F792CBDC}" type="pres">
      <dgm:prSet presAssocID="{FB211D6F-3EB4-485C-AAA0-2ADD75BC99D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51E8629-7F04-4109-B98D-7306F6E64CF4}" type="pres">
      <dgm:prSet presAssocID="{FB211D6F-3EB4-485C-AAA0-2ADD75BC99D1}" presName="Parent" presStyleLbl="revTx" presStyleIdx="1" presStyleCnt="6">
        <dgm:presLayoutVars>
          <dgm:chMax val="1"/>
          <dgm:chPref val="0"/>
          <dgm:bulletEnabled val="1"/>
        </dgm:presLayoutVars>
      </dgm:prSet>
      <dgm:spPr/>
    </dgm:pt>
    <dgm:pt modelId="{38111A53-28CF-4D7A-BE1C-64F40DAD7C18}" type="pres">
      <dgm:prSet presAssocID="{A2E542D5-0B56-45B2-AC41-A5E19B1370E3}" presName="sibTrans" presStyleCnt="0"/>
      <dgm:spPr/>
    </dgm:pt>
    <dgm:pt modelId="{B6880FBE-152D-46D3-939C-79C586D4F610}" type="pres">
      <dgm:prSet presAssocID="{641DF364-ADFE-488B-98E5-52D5BDA17E46}" presName="composite" presStyleCnt="0">
        <dgm:presLayoutVars>
          <dgm:chMax val="1"/>
          <dgm:chPref val="1"/>
        </dgm:presLayoutVars>
      </dgm:prSet>
      <dgm:spPr/>
    </dgm:pt>
    <dgm:pt modelId="{4F811F0B-D342-4BE7-B17F-BFA2A44FB6F8}" type="pres">
      <dgm:prSet presAssocID="{641DF364-ADFE-488B-98E5-52D5BDA17E46}" presName="Accent" presStyleLbl="trAlignAcc1" presStyleIdx="2" presStyleCnt="6">
        <dgm:presLayoutVars>
          <dgm:chMax val="0"/>
          <dgm:chPref val="0"/>
        </dgm:presLayoutVars>
      </dgm:prSet>
      <dgm:spPr/>
    </dgm:pt>
    <dgm:pt modelId="{BBECABF5-D346-47B2-9319-9C1EB0140DC6}" type="pres">
      <dgm:prSet presAssocID="{641DF364-ADFE-488B-98E5-52D5BDA17E46}" presName="Image" presStyleLbl="alignImgPlace1" presStyleIdx="2" presStyleCnt="6" custScaleX="8976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B3BE956-562A-4A1F-96C4-2D26DD639B42}" type="pres">
      <dgm:prSet presAssocID="{641DF364-ADFE-488B-98E5-52D5BDA17E46}" presName="ChildComposite" presStyleCnt="0"/>
      <dgm:spPr/>
    </dgm:pt>
    <dgm:pt modelId="{77AF5D3D-CF31-41C9-AEFA-F59F0E905C63}" type="pres">
      <dgm:prSet presAssocID="{641DF364-ADFE-488B-98E5-52D5BDA17E4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61C4B46-7511-468F-95DD-B622C7A49096}" type="pres">
      <dgm:prSet presAssocID="{641DF364-ADFE-488B-98E5-52D5BDA17E46}" presName="Parent" presStyleLbl="revTx" presStyleIdx="2" presStyleCnt="6">
        <dgm:presLayoutVars>
          <dgm:chMax val="1"/>
          <dgm:chPref val="0"/>
          <dgm:bulletEnabled val="1"/>
        </dgm:presLayoutVars>
      </dgm:prSet>
      <dgm:spPr/>
    </dgm:pt>
    <dgm:pt modelId="{4598FA4B-A903-4219-924A-BFBF4AE3D505}" type="pres">
      <dgm:prSet presAssocID="{3A676B78-0DBD-4209-A2F3-0601C7178D0E}" presName="sibTrans" presStyleCnt="0"/>
      <dgm:spPr/>
    </dgm:pt>
    <dgm:pt modelId="{611C023F-4AAC-496D-B54F-E6EF6D7D819F}" type="pres">
      <dgm:prSet presAssocID="{429B47FB-74D7-4D19-A4F9-2AF686DAEFC4}" presName="composite" presStyleCnt="0">
        <dgm:presLayoutVars>
          <dgm:chMax val="1"/>
          <dgm:chPref val="1"/>
        </dgm:presLayoutVars>
      </dgm:prSet>
      <dgm:spPr/>
    </dgm:pt>
    <dgm:pt modelId="{75277F08-746F-4AB5-B3DE-B6305E109D3E}" type="pres">
      <dgm:prSet presAssocID="{429B47FB-74D7-4D19-A4F9-2AF686DAEFC4}" presName="Accent" presStyleLbl="trAlignAcc1" presStyleIdx="3" presStyleCnt="6">
        <dgm:presLayoutVars>
          <dgm:chMax val="0"/>
          <dgm:chPref val="0"/>
        </dgm:presLayoutVars>
      </dgm:prSet>
      <dgm:spPr/>
    </dgm:pt>
    <dgm:pt modelId="{908F1757-3F55-48BC-A0C9-18D6A1260B29}" type="pres">
      <dgm:prSet presAssocID="{429B47FB-74D7-4D19-A4F9-2AF686DAEFC4}" presName="Image" presStyleLbl="alignImgPlace1" presStyleIdx="3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ED566CA-064A-475A-BD2F-7B837B9D0C30}" type="pres">
      <dgm:prSet presAssocID="{429B47FB-74D7-4D19-A4F9-2AF686DAEFC4}" presName="ChildComposite" presStyleCnt="0"/>
      <dgm:spPr/>
    </dgm:pt>
    <dgm:pt modelId="{F63A3C67-9EE4-4818-96A7-564A473698E5}" type="pres">
      <dgm:prSet presAssocID="{429B47FB-74D7-4D19-A4F9-2AF686DAEFC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1982DAF-099B-4C5C-A0A4-6ED43BE08DEE}" type="pres">
      <dgm:prSet presAssocID="{429B47FB-74D7-4D19-A4F9-2AF686DAEFC4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210DE283-0B18-4032-8DC5-6CBC665B63F7}" type="pres">
      <dgm:prSet presAssocID="{C42D103F-04E6-4B87-BC98-1F1E2E6E77EC}" presName="sibTrans" presStyleCnt="0"/>
      <dgm:spPr/>
    </dgm:pt>
    <dgm:pt modelId="{D2EA9452-C047-494B-AE99-6BB063246867}" type="pres">
      <dgm:prSet presAssocID="{0D335347-6D67-482B-A79C-1DB57479E501}" presName="composite" presStyleCnt="0">
        <dgm:presLayoutVars>
          <dgm:chMax val="1"/>
          <dgm:chPref val="1"/>
        </dgm:presLayoutVars>
      </dgm:prSet>
      <dgm:spPr/>
    </dgm:pt>
    <dgm:pt modelId="{A571F3DF-15F2-4484-85EA-04CD44F944F4}" type="pres">
      <dgm:prSet presAssocID="{0D335347-6D67-482B-A79C-1DB57479E501}" presName="Accent" presStyleLbl="trAlignAcc1" presStyleIdx="4" presStyleCnt="6">
        <dgm:presLayoutVars>
          <dgm:chMax val="0"/>
          <dgm:chPref val="0"/>
        </dgm:presLayoutVars>
      </dgm:prSet>
      <dgm:spPr/>
    </dgm:pt>
    <dgm:pt modelId="{7F8D6833-9CB0-4AE7-8B42-DA639EA3B472}" type="pres">
      <dgm:prSet presAssocID="{0D335347-6D67-482B-A79C-1DB57479E501}" presName="Image" presStyleLbl="alignImgPlace1" presStyleIdx="4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19BE2CF7-9314-4C2D-AA2F-39BA5DBCD5FA}" type="pres">
      <dgm:prSet presAssocID="{0D335347-6D67-482B-A79C-1DB57479E501}" presName="ChildComposite" presStyleCnt="0"/>
      <dgm:spPr/>
    </dgm:pt>
    <dgm:pt modelId="{EF3678D9-A1C0-402C-8945-C30CCA83BF79}" type="pres">
      <dgm:prSet presAssocID="{0D335347-6D67-482B-A79C-1DB57479E50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D13AAD-CDC6-4584-B194-160327A96606}" type="pres">
      <dgm:prSet presAssocID="{0D335347-6D67-482B-A79C-1DB57479E501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1E76C155-4B1A-45E6-940C-909FE1562973}" type="pres">
      <dgm:prSet presAssocID="{80C44D8E-3193-4EFF-8F57-9635B6FF7DD0}" presName="sibTrans" presStyleCnt="0"/>
      <dgm:spPr/>
    </dgm:pt>
    <dgm:pt modelId="{D62D3937-7045-41AA-832A-24D7CDFA36B9}" type="pres">
      <dgm:prSet presAssocID="{6027947C-2D06-4959-920E-C4EBEA4AC1F7}" presName="composite" presStyleCnt="0">
        <dgm:presLayoutVars>
          <dgm:chMax val="1"/>
          <dgm:chPref val="1"/>
        </dgm:presLayoutVars>
      </dgm:prSet>
      <dgm:spPr/>
    </dgm:pt>
    <dgm:pt modelId="{73EB0991-84D1-4422-B816-69E0B55773E1}" type="pres">
      <dgm:prSet presAssocID="{6027947C-2D06-4959-920E-C4EBEA4AC1F7}" presName="Accent" presStyleLbl="trAlignAcc1" presStyleIdx="5" presStyleCnt="6">
        <dgm:presLayoutVars>
          <dgm:chMax val="0"/>
          <dgm:chPref val="0"/>
        </dgm:presLayoutVars>
      </dgm:prSet>
      <dgm:spPr/>
    </dgm:pt>
    <dgm:pt modelId="{C5F8497A-C764-431E-9281-240C70AF1AAE}" type="pres">
      <dgm:prSet presAssocID="{6027947C-2D06-4959-920E-C4EBEA4AC1F7}" presName="Image" presStyleLbl="alignImgPlace1" presStyleIdx="5" presStyleCnt="6" custScaleX="83583" custLinFactNeighborY="337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EA4BDACD-8CBA-4E67-AD60-B9BEEFFB2EA1}" type="pres">
      <dgm:prSet presAssocID="{6027947C-2D06-4959-920E-C4EBEA4AC1F7}" presName="ChildComposite" presStyleCnt="0"/>
      <dgm:spPr/>
    </dgm:pt>
    <dgm:pt modelId="{7791147E-CC46-48B2-9902-015018973996}" type="pres">
      <dgm:prSet presAssocID="{6027947C-2D06-4959-920E-C4EBEA4AC1F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88C227D-E33D-410B-A51D-CEE077A7B6A6}" type="pres">
      <dgm:prSet presAssocID="{6027947C-2D06-4959-920E-C4EBEA4AC1F7}" presName="Parent" presStyleLbl="revTx" presStyleIdx="5" presStyleCnt="6">
        <dgm:presLayoutVars>
          <dgm:chMax val="1"/>
          <dgm:chPref val="0"/>
          <dgm:bulletEnabled val="1"/>
        </dgm:presLayoutVars>
      </dgm:prSet>
      <dgm:spPr/>
    </dgm:pt>
  </dgm:ptLst>
  <dgm:cxnLst>
    <dgm:cxn modelId="{705281F9-9087-4C69-9641-BF684817580C}" srcId="{165423A1-4C29-49C8-BD87-7CDB722D5D53}" destId="{FB211D6F-3EB4-485C-AAA0-2ADD75BC99D1}" srcOrd="1" destOrd="0" parTransId="{00FB99BC-43EF-485F-B48B-2ECA903EBC75}" sibTransId="{A2E542D5-0B56-45B2-AC41-A5E19B1370E3}"/>
    <dgm:cxn modelId="{B7C6656F-1A31-418C-A88E-B86A0BFC506A}" type="presOf" srcId="{429B47FB-74D7-4D19-A4F9-2AF686DAEFC4}" destId="{81982DAF-099B-4C5C-A0A4-6ED43BE08DEE}" srcOrd="0" destOrd="0" presId="urn:microsoft.com/office/officeart/2008/layout/CaptionedPictures"/>
    <dgm:cxn modelId="{B270482F-0642-4255-99C0-73C00F15B028}" type="presOf" srcId="{49AD78A2-D60D-4803-AA70-46684879AEDB}" destId="{BD12C1DD-4ADF-4A5A-9D04-FFD9E6DECB4B}" srcOrd="0" destOrd="0" presId="urn:microsoft.com/office/officeart/2008/layout/CaptionedPictures"/>
    <dgm:cxn modelId="{E79C77D5-A1F3-4A23-A195-D0B634D6C906}" type="presOf" srcId="{165423A1-4C29-49C8-BD87-7CDB722D5D53}" destId="{74108E37-9BA8-4037-B9F3-7B12C8E1302C}" srcOrd="0" destOrd="0" presId="urn:microsoft.com/office/officeart/2008/layout/CaptionedPictures"/>
    <dgm:cxn modelId="{9A5CCECD-325A-49E9-8EB5-026346869581}" type="presOf" srcId="{6027947C-2D06-4959-920E-C4EBEA4AC1F7}" destId="{688C227D-E33D-410B-A51D-CEE077A7B6A6}" srcOrd="0" destOrd="0" presId="urn:microsoft.com/office/officeart/2008/layout/CaptionedPictures"/>
    <dgm:cxn modelId="{D695A1D2-C594-4374-840E-BF2617F0FABD}" srcId="{165423A1-4C29-49C8-BD87-7CDB722D5D53}" destId="{6027947C-2D06-4959-920E-C4EBEA4AC1F7}" srcOrd="5" destOrd="0" parTransId="{62D226F7-AF1E-49C3-A8B4-E5F2FF382729}" sibTransId="{7E3DA230-D7C1-4F6F-958C-8CB2A4D53F66}"/>
    <dgm:cxn modelId="{F17BB65F-DD65-493B-B62E-9653A2A592F4}" srcId="{165423A1-4C29-49C8-BD87-7CDB722D5D53}" destId="{641DF364-ADFE-488B-98E5-52D5BDA17E46}" srcOrd="2" destOrd="0" parTransId="{813AF941-0CA9-4E70-ABBF-E3CF8D4259B8}" sibTransId="{3A676B78-0DBD-4209-A2F3-0601C7178D0E}"/>
    <dgm:cxn modelId="{FF4A9802-C324-48D3-99BD-114F429214C9}" srcId="{165423A1-4C29-49C8-BD87-7CDB722D5D53}" destId="{49AD78A2-D60D-4803-AA70-46684879AEDB}" srcOrd="0" destOrd="0" parTransId="{69B1D117-B00B-483A-A146-2A60AE865E43}" sibTransId="{82021312-A673-48E0-88A5-B093CF32CFFA}"/>
    <dgm:cxn modelId="{AB7B424D-0808-42CB-812C-FDDE4494E79B}" srcId="{165423A1-4C29-49C8-BD87-7CDB722D5D53}" destId="{0D335347-6D67-482B-A79C-1DB57479E501}" srcOrd="4" destOrd="0" parTransId="{75871044-6A28-4DB5-B20C-00C00D85169E}" sibTransId="{80C44D8E-3193-4EFF-8F57-9635B6FF7DD0}"/>
    <dgm:cxn modelId="{F8CF6FF1-8632-41A3-8EE4-26832B1025C8}" type="presOf" srcId="{641DF364-ADFE-488B-98E5-52D5BDA17E46}" destId="{861C4B46-7511-468F-95DD-B622C7A49096}" srcOrd="0" destOrd="0" presId="urn:microsoft.com/office/officeart/2008/layout/CaptionedPictures"/>
    <dgm:cxn modelId="{0A398A47-791F-4D4F-B07C-9BDEC12BC23D}" type="presOf" srcId="{0D335347-6D67-482B-A79C-1DB57479E501}" destId="{66D13AAD-CDC6-4584-B194-160327A96606}" srcOrd="0" destOrd="0" presId="urn:microsoft.com/office/officeart/2008/layout/CaptionedPictures"/>
    <dgm:cxn modelId="{C9B5B8F6-F8E3-44BB-9745-35400B2B429C}" srcId="{165423A1-4C29-49C8-BD87-7CDB722D5D53}" destId="{429B47FB-74D7-4D19-A4F9-2AF686DAEFC4}" srcOrd="3" destOrd="0" parTransId="{36D684C8-CDCD-4086-B85D-583838366C3B}" sibTransId="{C42D103F-04E6-4B87-BC98-1F1E2E6E77EC}"/>
    <dgm:cxn modelId="{ACCEF90C-B6AF-43EC-ADB8-8DE5CC1614ED}" type="presOf" srcId="{FB211D6F-3EB4-485C-AAA0-2ADD75BC99D1}" destId="{051E8629-7F04-4109-B98D-7306F6E64CF4}" srcOrd="0" destOrd="0" presId="urn:microsoft.com/office/officeart/2008/layout/CaptionedPictures"/>
    <dgm:cxn modelId="{68B3F857-7408-462D-82DB-B1CCA0E7F2F9}" type="presParOf" srcId="{74108E37-9BA8-4037-B9F3-7B12C8E1302C}" destId="{F84048A2-C3FA-4FD8-B6C3-5FCDAE7DD294}" srcOrd="0" destOrd="0" presId="urn:microsoft.com/office/officeart/2008/layout/CaptionedPictures"/>
    <dgm:cxn modelId="{0ACA94CD-5B10-425B-85D5-645A7F310821}" type="presParOf" srcId="{F84048A2-C3FA-4FD8-B6C3-5FCDAE7DD294}" destId="{B946CFDB-4D10-4008-B69F-CA1E05CFCB31}" srcOrd="0" destOrd="0" presId="urn:microsoft.com/office/officeart/2008/layout/CaptionedPictures"/>
    <dgm:cxn modelId="{44427609-0F81-419B-A00A-A0EC132FF558}" type="presParOf" srcId="{F84048A2-C3FA-4FD8-B6C3-5FCDAE7DD294}" destId="{3F91F61A-724B-4ABF-AB08-385E2B397923}" srcOrd="1" destOrd="0" presId="urn:microsoft.com/office/officeart/2008/layout/CaptionedPictures"/>
    <dgm:cxn modelId="{2BDF329A-CB04-45E9-9012-2F0611346A80}" type="presParOf" srcId="{F84048A2-C3FA-4FD8-B6C3-5FCDAE7DD294}" destId="{CE229095-407A-4957-8DCC-9BE65129CCC1}" srcOrd="2" destOrd="0" presId="urn:microsoft.com/office/officeart/2008/layout/CaptionedPictures"/>
    <dgm:cxn modelId="{A12A1165-83AE-4429-B7A1-16520B5DFEF3}" type="presParOf" srcId="{CE229095-407A-4957-8DCC-9BE65129CCC1}" destId="{A1E4B9FD-AEEA-494E-90D1-469648DB3A69}" srcOrd="0" destOrd="0" presId="urn:microsoft.com/office/officeart/2008/layout/CaptionedPictures"/>
    <dgm:cxn modelId="{A9BE9633-DD8A-4F26-9AA7-A79E2CAB216E}" type="presParOf" srcId="{CE229095-407A-4957-8DCC-9BE65129CCC1}" destId="{BD12C1DD-4ADF-4A5A-9D04-FFD9E6DECB4B}" srcOrd="1" destOrd="0" presId="urn:microsoft.com/office/officeart/2008/layout/CaptionedPictures"/>
    <dgm:cxn modelId="{87B5E955-211A-4FFD-AB33-42549F4835F9}" type="presParOf" srcId="{74108E37-9BA8-4037-B9F3-7B12C8E1302C}" destId="{6EF6A20D-725A-487F-B12F-14B32A3B10C6}" srcOrd="1" destOrd="0" presId="urn:microsoft.com/office/officeart/2008/layout/CaptionedPictures"/>
    <dgm:cxn modelId="{86683598-2D19-48D1-AE26-BCDC30E0CA78}" type="presParOf" srcId="{74108E37-9BA8-4037-B9F3-7B12C8E1302C}" destId="{D68E4B4F-F85E-438D-8A90-26E01725E4C2}" srcOrd="2" destOrd="0" presId="urn:microsoft.com/office/officeart/2008/layout/CaptionedPictures"/>
    <dgm:cxn modelId="{4F6BA5F1-7297-4905-B810-A56CCF6A88EC}" type="presParOf" srcId="{D68E4B4F-F85E-438D-8A90-26E01725E4C2}" destId="{B586FA68-1228-4B5D-B9A9-5507B76BD35C}" srcOrd="0" destOrd="0" presId="urn:microsoft.com/office/officeart/2008/layout/CaptionedPictures"/>
    <dgm:cxn modelId="{86D2249E-0DFA-4FB7-8D24-30E741707C37}" type="presParOf" srcId="{D68E4B4F-F85E-438D-8A90-26E01725E4C2}" destId="{279BCD45-6413-45CF-BDB2-CF676CDF93CF}" srcOrd="1" destOrd="0" presId="urn:microsoft.com/office/officeart/2008/layout/CaptionedPictures"/>
    <dgm:cxn modelId="{5FA5532C-D9A6-48B7-87B8-B3F33A651128}" type="presParOf" srcId="{D68E4B4F-F85E-438D-8A90-26E01725E4C2}" destId="{CA76C688-7432-498C-AED1-0C86FC7037A7}" srcOrd="2" destOrd="0" presId="urn:microsoft.com/office/officeart/2008/layout/CaptionedPictures"/>
    <dgm:cxn modelId="{CF5A222C-42C4-4E6B-B206-A4F2646C2081}" type="presParOf" srcId="{CA76C688-7432-498C-AED1-0C86FC7037A7}" destId="{F62B1BC2-F44C-484D-B286-CDB1F792CBDC}" srcOrd="0" destOrd="0" presId="urn:microsoft.com/office/officeart/2008/layout/CaptionedPictures"/>
    <dgm:cxn modelId="{F7919324-6450-4CAC-ABEB-931F75EA2B25}" type="presParOf" srcId="{CA76C688-7432-498C-AED1-0C86FC7037A7}" destId="{051E8629-7F04-4109-B98D-7306F6E64CF4}" srcOrd="1" destOrd="0" presId="urn:microsoft.com/office/officeart/2008/layout/CaptionedPictures"/>
    <dgm:cxn modelId="{AFA9DD5B-7683-48E6-81E7-2E5D7678215A}" type="presParOf" srcId="{74108E37-9BA8-4037-B9F3-7B12C8E1302C}" destId="{38111A53-28CF-4D7A-BE1C-64F40DAD7C18}" srcOrd="3" destOrd="0" presId="urn:microsoft.com/office/officeart/2008/layout/CaptionedPictures"/>
    <dgm:cxn modelId="{0D6397C7-0515-4219-AFE8-39A9460FBD4C}" type="presParOf" srcId="{74108E37-9BA8-4037-B9F3-7B12C8E1302C}" destId="{B6880FBE-152D-46D3-939C-79C586D4F610}" srcOrd="4" destOrd="0" presId="urn:microsoft.com/office/officeart/2008/layout/CaptionedPictures"/>
    <dgm:cxn modelId="{BC33F368-C9D8-42C6-BB71-DE24195BAB3C}" type="presParOf" srcId="{B6880FBE-152D-46D3-939C-79C586D4F610}" destId="{4F811F0B-D342-4BE7-B17F-BFA2A44FB6F8}" srcOrd="0" destOrd="0" presId="urn:microsoft.com/office/officeart/2008/layout/CaptionedPictures"/>
    <dgm:cxn modelId="{4C882E5C-E8EE-47CC-8F68-84E1808F4B91}" type="presParOf" srcId="{B6880FBE-152D-46D3-939C-79C586D4F610}" destId="{BBECABF5-D346-47B2-9319-9C1EB0140DC6}" srcOrd="1" destOrd="0" presId="urn:microsoft.com/office/officeart/2008/layout/CaptionedPictures"/>
    <dgm:cxn modelId="{05DC56AA-B5D4-4757-A5ED-92A3FF781F4E}" type="presParOf" srcId="{B6880FBE-152D-46D3-939C-79C586D4F610}" destId="{7B3BE956-562A-4A1F-96C4-2D26DD639B42}" srcOrd="2" destOrd="0" presId="urn:microsoft.com/office/officeart/2008/layout/CaptionedPictures"/>
    <dgm:cxn modelId="{24DA8101-BFBC-4983-8E0A-5E32EE000C4D}" type="presParOf" srcId="{7B3BE956-562A-4A1F-96C4-2D26DD639B42}" destId="{77AF5D3D-CF31-41C9-AEFA-F59F0E905C63}" srcOrd="0" destOrd="0" presId="urn:microsoft.com/office/officeart/2008/layout/CaptionedPictures"/>
    <dgm:cxn modelId="{0BE80136-3469-45D4-808E-D5E7808C1F38}" type="presParOf" srcId="{7B3BE956-562A-4A1F-96C4-2D26DD639B42}" destId="{861C4B46-7511-468F-95DD-B622C7A49096}" srcOrd="1" destOrd="0" presId="urn:microsoft.com/office/officeart/2008/layout/CaptionedPictures"/>
    <dgm:cxn modelId="{AED18BC0-BFBC-4A45-ACA2-DE8B96205C99}" type="presParOf" srcId="{74108E37-9BA8-4037-B9F3-7B12C8E1302C}" destId="{4598FA4B-A903-4219-924A-BFBF4AE3D505}" srcOrd="5" destOrd="0" presId="urn:microsoft.com/office/officeart/2008/layout/CaptionedPictures"/>
    <dgm:cxn modelId="{D1E54CD3-F701-417A-B239-BF0E75C7BB9C}" type="presParOf" srcId="{74108E37-9BA8-4037-B9F3-7B12C8E1302C}" destId="{611C023F-4AAC-496D-B54F-E6EF6D7D819F}" srcOrd="6" destOrd="0" presId="urn:microsoft.com/office/officeart/2008/layout/CaptionedPictures"/>
    <dgm:cxn modelId="{C6786DA5-513D-4E86-8F46-6BCE579D2F0E}" type="presParOf" srcId="{611C023F-4AAC-496D-B54F-E6EF6D7D819F}" destId="{75277F08-746F-4AB5-B3DE-B6305E109D3E}" srcOrd="0" destOrd="0" presId="urn:microsoft.com/office/officeart/2008/layout/CaptionedPictures"/>
    <dgm:cxn modelId="{197BABA0-66EF-4B72-87F3-980370E7BDAA}" type="presParOf" srcId="{611C023F-4AAC-496D-B54F-E6EF6D7D819F}" destId="{908F1757-3F55-48BC-A0C9-18D6A1260B29}" srcOrd="1" destOrd="0" presId="urn:microsoft.com/office/officeart/2008/layout/CaptionedPictures"/>
    <dgm:cxn modelId="{D526DE1F-7956-4F10-8A25-B0A7ED36037C}" type="presParOf" srcId="{611C023F-4AAC-496D-B54F-E6EF6D7D819F}" destId="{CED566CA-064A-475A-BD2F-7B837B9D0C30}" srcOrd="2" destOrd="0" presId="urn:microsoft.com/office/officeart/2008/layout/CaptionedPictures"/>
    <dgm:cxn modelId="{A4C47A8E-BF5D-4A64-86CC-530448FC1E7A}" type="presParOf" srcId="{CED566CA-064A-475A-BD2F-7B837B9D0C30}" destId="{F63A3C67-9EE4-4818-96A7-564A473698E5}" srcOrd="0" destOrd="0" presId="urn:microsoft.com/office/officeart/2008/layout/CaptionedPictures"/>
    <dgm:cxn modelId="{CAB6334A-B4B3-478E-9111-71F7132AFA6B}" type="presParOf" srcId="{CED566CA-064A-475A-BD2F-7B837B9D0C30}" destId="{81982DAF-099B-4C5C-A0A4-6ED43BE08DEE}" srcOrd="1" destOrd="0" presId="urn:microsoft.com/office/officeart/2008/layout/CaptionedPictures"/>
    <dgm:cxn modelId="{7AC12885-100E-40E9-A375-55EDE8E0E681}" type="presParOf" srcId="{74108E37-9BA8-4037-B9F3-7B12C8E1302C}" destId="{210DE283-0B18-4032-8DC5-6CBC665B63F7}" srcOrd="7" destOrd="0" presId="urn:microsoft.com/office/officeart/2008/layout/CaptionedPictures"/>
    <dgm:cxn modelId="{F5C31323-694C-444C-BDF9-6E0110391758}" type="presParOf" srcId="{74108E37-9BA8-4037-B9F3-7B12C8E1302C}" destId="{D2EA9452-C047-494B-AE99-6BB063246867}" srcOrd="8" destOrd="0" presId="urn:microsoft.com/office/officeart/2008/layout/CaptionedPictures"/>
    <dgm:cxn modelId="{C0CA1506-62BD-42B3-9C8F-591643A00A14}" type="presParOf" srcId="{D2EA9452-C047-494B-AE99-6BB063246867}" destId="{A571F3DF-15F2-4484-85EA-04CD44F944F4}" srcOrd="0" destOrd="0" presId="urn:microsoft.com/office/officeart/2008/layout/CaptionedPictures"/>
    <dgm:cxn modelId="{021507C3-4D45-4874-BC32-54B1DB8C5AA3}" type="presParOf" srcId="{D2EA9452-C047-494B-AE99-6BB063246867}" destId="{7F8D6833-9CB0-4AE7-8B42-DA639EA3B472}" srcOrd="1" destOrd="0" presId="urn:microsoft.com/office/officeart/2008/layout/CaptionedPictures"/>
    <dgm:cxn modelId="{5DC1490B-0A94-47F4-9CEF-FFB6A3B158D7}" type="presParOf" srcId="{D2EA9452-C047-494B-AE99-6BB063246867}" destId="{19BE2CF7-9314-4C2D-AA2F-39BA5DBCD5FA}" srcOrd="2" destOrd="0" presId="urn:microsoft.com/office/officeart/2008/layout/CaptionedPictures"/>
    <dgm:cxn modelId="{99642A03-A370-465A-9C0A-6C8BCADB9E27}" type="presParOf" srcId="{19BE2CF7-9314-4C2D-AA2F-39BA5DBCD5FA}" destId="{EF3678D9-A1C0-402C-8945-C30CCA83BF79}" srcOrd="0" destOrd="0" presId="urn:microsoft.com/office/officeart/2008/layout/CaptionedPictures"/>
    <dgm:cxn modelId="{65E814CB-89FA-45BB-AF6B-FADE665A9882}" type="presParOf" srcId="{19BE2CF7-9314-4C2D-AA2F-39BA5DBCD5FA}" destId="{66D13AAD-CDC6-4584-B194-160327A96606}" srcOrd="1" destOrd="0" presId="urn:microsoft.com/office/officeart/2008/layout/CaptionedPictures"/>
    <dgm:cxn modelId="{AA35EE97-7C2E-4AD6-9013-505CEE366578}" type="presParOf" srcId="{74108E37-9BA8-4037-B9F3-7B12C8E1302C}" destId="{1E76C155-4B1A-45E6-940C-909FE1562973}" srcOrd="9" destOrd="0" presId="urn:microsoft.com/office/officeart/2008/layout/CaptionedPictures"/>
    <dgm:cxn modelId="{FFA57079-52DF-46B8-ACAD-FA1776B610FB}" type="presParOf" srcId="{74108E37-9BA8-4037-B9F3-7B12C8E1302C}" destId="{D62D3937-7045-41AA-832A-24D7CDFA36B9}" srcOrd="10" destOrd="0" presId="urn:microsoft.com/office/officeart/2008/layout/CaptionedPictures"/>
    <dgm:cxn modelId="{2260272D-523D-4CC1-A33C-75B055E21A99}" type="presParOf" srcId="{D62D3937-7045-41AA-832A-24D7CDFA36B9}" destId="{73EB0991-84D1-4422-B816-69E0B55773E1}" srcOrd="0" destOrd="0" presId="urn:microsoft.com/office/officeart/2008/layout/CaptionedPictures"/>
    <dgm:cxn modelId="{3D69B820-6ADF-4360-BFEC-D0B3B72F2AE4}" type="presParOf" srcId="{D62D3937-7045-41AA-832A-24D7CDFA36B9}" destId="{C5F8497A-C764-431E-9281-240C70AF1AAE}" srcOrd="1" destOrd="0" presId="urn:microsoft.com/office/officeart/2008/layout/CaptionedPictures"/>
    <dgm:cxn modelId="{CE7726D5-BB2B-4FE8-80B2-FB65BDA37518}" type="presParOf" srcId="{D62D3937-7045-41AA-832A-24D7CDFA36B9}" destId="{EA4BDACD-8CBA-4E67-AD60-B9BEEFFB2EA1}" srcOrd="2" destOrd="0" presId="urn:microsoft.com/office/officeart/2008/layout/CaptionedPictures"/>
    <dgm:cxn modelId="{AD5E64B8-A807-4043-9D24-B8A5C14DFB64}" type="presParOf" srcId="{EA4BDACD-8CBA-4E67-AD60-B9BEEFFB2EA1}" destId="{7791147E-CC46-48B2-9902-015018973996}" srcOrd="0" destOrd="0" presId="urn:microsoft.com/office/officeart/2008/layout/CaptionedPictures"/>
    <dgm:cxn modelId="{40F84BA6-FC32-4EA5-B490-59B58CF28B79}" type="presParOf" srcId="{EA4BDACD-8CBA-4E67-AD60-B9BEEFFB2EA1}" destId="{688C227D-E33D-410B-A51D-CEE077A7B6A6}" srcOrd="1" destOrd="0" presId="urn:microsoft.com/office/officeart/2008/layout/CaptionedPictures"/>
  </dgm:cxnLst>
  <dgm:bg>
    <a:solidFill>
      <a:schemeClr val="bg1">
        <a:lumMod val="95000"/>
        <a:alpha val="61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BE47E-C306-486D-94BE-A5450947D5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38678D-A2B0-4DFF-BCBB-A79C4C48C417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Justice Shri Ashok Kumar Mathur</a:t>
          </a:r>
        </a:p>
      </dgm:t>
    </dgm:pt>
    <dgm:pt modelId="{2231BDD0-1D00-4696-B83E-24C23B92AC95}" type="parTrans" cxnId="{0D178771-ACDC-4253-B8AB-CEFAEAA42D49}">
      <dgm:prSet/>
      <dgm:spPr/>
      <dgm:t>
        <a:bodyPr/>
        <a:lstStyle/>
        <a:p>
          <a:endParaRPr lang="en-US"/>
        </a:p>
      </dgm:t>
    </dgm:pt>
    <dgm:pt modelId="{9C25C2A5-5B83-4B61-ACA5-AE71831A5B66}" type="sibTrans" cxnId="{0D178771-ACDC-4253-B8AB-CEFAEAA42D49}">
      <dgm:prSet/>
      <dgm:spPr/>
      <dgm:t>
        <a:bodyPr/>
        <a:lstStyle/>
        <a:p>
          <a:endParaRPr lang="en-US"/>
        </a:p>
      </dgm:t>
    </dgm:pt>
    <dgm:pt modelId="{77774C87-D097-43F8-A85C-05223C41AA33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Chairman</a:t>
          </a:r>
        </a:p>
      </dgm:t>
    </dgm:pt>
    <dgm:pt modelId="{41B4C4CE-9C49-45D1-9983-9ED3236D298F}" type="parTrans" cxnId="{9AAA87EC-A72B-41D3-BCCD-0893F5BCB9F5}">
      <dgm:prSet/>
      <dgm:spPr/>
      <dgm:t>
        <a:bodyPr/>
        <a:lstStyle/>
        <a:p>
          <a:endParaRPr lang="en-US"/>
        </a:p>
      </dgm:t>
    </dgm:pt>
    <dgm:pt modelId="{6EC54E80-0217-4066-8452-7CCA5129DC16}" type="sibTrans" cxnId="{9AAA87EC-A72B-41D3-BCCD-0893F5BCB9F5}">
      <dgm:prSet/>
      <dgm:spPr/>
      <dgm:t>
        <a:bodyPr/>
        <a:lstStyle/>
        <a:p>
          <a:endParaRPr lang="en-US"/>
        </a:p>
      </dgm:t>
    </dgm:pt>
    <dgm:pt modelId="{FE6DBE71-6B2D-46BD-971D-F406A81A577D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Shri Vivek Rae (Petro.Min)</a:t>
          </a:r>
        </a:p>
      </dgm:t>
    </dgm:pt>
    <dgm:pt modelId="{72997D4F-631D-4C87-B230-C0A72AA54482}" type="parTrans" cxnId="{859D003B-9325-4403-89DD-D864ED06C084}">
      <dgm:prSet/>
      <dgm:spPr/>
      <dgm:t>
        <a:bodyPr/>
        <a:lstStyle/>
        <a:p>
          <a:endParaRPr lang="en-US"/>
        </a:p>
      </dgm:t>
    </dgm:pt>
    <dgm:pt modelId="{7497CB68-F98D-42EF-B8D3-53F991D80A6F}" type="sibTrans" cxnId="{859D003B-9325-4403-89DD-D864ED06C084}">
      <dgm:prSet/>
      <dgm:spPr/>
      <dgm:t>
        <a:bodyPr/>
        <a:lstStyle/>
        <a:p>
          <a:endParaRPr lang="en-US"/>
        </a:p>
      </dgm:t>
    </dgm:pt>
    <dgm:pt modelId="{34134AEA-6D27-41FF-848A-CBFD94F754A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Member</a:t>
          </a:r>
        </a:p>
      </dgm:t>
    </dgm:pt>
    <dgm:pt modelId="{3F10C0F9-7DA4-4C68-8D04-B020AA69F711}" type="parTrans" cxnId="{34EDDD27-C4BA-43C3-B6D7-3AFA6D4BC57A}">
      <dgm:prSet/>
      <dgm:spPr/>
      <dgm:t>
        <a:bodyPr/>
        <a:lstStyle/>
        <a:p>
          <a:endParaRPr lang="en-US"/>
        </a:p>
      </dgm:t>
    </dgm:pt>
    <dgm:pt modelId="{63C552D3-987D-4110-B9FD-1B5D636EF0F4}" type="sibTrans" cxnId="{34EDDD27-C4BA-43C3-B6D7-3AFA6D4BC57A}">
      <dgm:prSet/>
      <dgm:spPr/>
      <dgm:t>
        <a:bodyPr/>
        <a:lstStyle/>
        <a:p>
          <a:endParaRPr lang="en-US"/>
        </a:p>
      </dgm:t>
    </dgm:pt>
    <dgm:pt modelId="{E7685964-95E2-4EBD-81C9-8BC4453B45E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Dr. </a:t>
          </a:r>
          <a:r>
            <a:rPr lang="en-US" dirty="0" err="1">
              <a:solidFill>
                <a:schemeClr val="tx1"/>
              </a:solidFill>
            </a:rPr>
            <a:t>Rathin</a:t>
          </a:r>
          <a:r>
            <a:rPr lang="en-US" dirty="0">
              <a:solidFill>
                <a:schemeClr val="tx1"/>
              </a:solidFill>
            </a:rPr>
            <a:t> Roy (</a:t>
          </a:r>
          <a:r>
            <a:rPr lang="en-US">
              <a:solidFill>
                <a:schemeClr val="tx1"/>
              </a:solidFill>
            </a:rPr>
            <a:t>NIPFP)</a:t>
          </a:r>
          <a:endParaRPr lang="en-US" dirty="0">
            <a:solidFill>
              <a:schemeClr val="tx1"/>
            </a:solidFill>
          </a:endParaRPr>
        </a:p>
      </dgm:t>
    </dgm:pt>
    <dgm:pt modelId="{7389AE82-78D2-4A58-9E4A-61F45C47CEF5}" type="parTrans" cxnId="{3205E9E1-FFCA-4CAD-94B5-2972EFF12A46}">
      <dgm:prSet/>
      <dgm:spPr/>
      <dgm:t>
        <a:bodyPr/>
        <a:lstStyle/>
        <a:p>
          <a:endParaRPr lang="en-US"/>
        </a:p>
      </dgm:t>
    </dgm:pt>
    <dgm:pt modelId="{963C3AEA-6A30-47DF-80A3-B799840572C1}" type="sibTrans" cxnId="{3205E9E1-FFCA-4CAD-94B5-2972EFF12A46}">
      <dgm:prSet/>
      <dgm:spPr/>
      <dgm:t>
        <a:bodyPr/>
        <a:lstStyle/>
        <a:p>
          <a:endParaRPr lang="en-US"/>
        </a:p>
      </dgm:t>
    </dgm:pt>
    <dgm:pt modelId="{5C3D2870-C7E4-4242-8591-F5A5C0F4901D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Member</a:t>
          </a:r>
        </a:p>
      </dgm:t>
    </dgm:pt>
    <dgm:pt modelId="{2E2813C9-9BAE-475B-8C8F-6F405021A364}" type="parTrans" cxnId="{4E5F1A36-45D5-419B-B9E5-7ABD7656AF44}">
      <dgm:prSet/>
      <dgm:spPr/>
      <dgm:t>
        <a:bodyPr/>
        <a:lstStyle/>
        <a:p>
          <a:endParaRPr lang="en-US"/>
        </a:p>
      </dgm:t>
    </dgm:pt>
    <dgm:pt modelId="{104F0878-2D00-429C-A981-A28205D0EC4D}" type="sibTrans" cxnId="{4E5F1A36-45D5-419B-B9E5-7ABD7656AF44}">
      <dgm:prSet/>
      <dgm:spPr/>
      <dgm:t>
        <a:bodyPr/>
        <a:lstStyle/>
        <a:p>
          <a:endParaRPr lang="en-US"/>
        </a:p>
      </dgm:t>
    </dgm:pt>
    <dgm:pt modelId="{0F9B2B35-DA55-45A0-AA2E-6C9F6A686B21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Smt. Meena Agarwal</a:t>
          </a:r>
        </a:p>
      </dgm:t>
    </dgm:pt>
    <dgm:pt modelId="{FF119A18-9113-47E0-A95A-513E492FC82A}" type="parTrans" cxnId="{32538589-AF18-4EE0-AA97-695BADFC2D1A}">
      <dgm:prSet/>
      <dgm:spPr/>
      <dgm:t>
        <a:bodyPr/>
        <a:lstStyle/>
        <a:p>
          <a:endParaRPr lang="en-US"/>
        </a:p>
      </dgm:t>
    </dgm:pt>
    <dgm:pt modelId="{09F96144-4C27-4719-8D03-4ADBF4ED8124}" type="sibTrans" cxnId="{32538589-AF18-4EE0-AA97-695BADFC2D1A}">
      <dgm:prSet/>
      <dgm:spPr/>
      <dgm:t>
        <a:bodyPr/>
        <a:lstStyle/>
        <a:p>
          <a:endParaRPr lang="en-US"/>
        </a:p>
      </dgm:t>
    </dgm:pt>
    <dgm:pt modelId="{B0B35AFB-431A-4B48-AB75-B9947DCD0E3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Secretary </a:t>
          </a:r>
        </a:p>
      </dgm:t>
    </dgm:pt>
    <dgm:pt modelId="{10A2072D-1FB8-4DCB-A5D1-A28CCAD729EA}" type="parTrans" cxnId="{3707F87E-65A6-41C0-B063-8877369F1799}">
      <dgm:prSet/>
      <dgm:spPr/>
      <dgm:t>
        <a:bodyPr/>
        <a:lstStyle/>
        <a:p>
          <a:endParaRPr lang="en-US"/>
        </a:p>
      </dgm:t>
    </dgm:pt>
    <dgm:pt modelId="{DB995246-9240-4E2F-B597-8A86261D1D0A}" type="sibTrans" cxnId="{3707F87E-65A6-41C0-B063-8877369F1799}">
      <dgm:prSet/>
      <dgm:spPr/>
      <dgm:t>
        <a:bodyPr/>
        <a:lstStyle/>
        <a:p>
          <a:endParaRPr lang="en-US"/>
        </a:p>
      </dgm:t>
    </dgm:pt>
    <dgm:pt modelId="{A6146FAA-B14A-437C-98A7-AD8B58F3D859}" type="pres">
      <dgm:prSet presAssocID="{FB2BE47E-C306-486D-94BE-A5450947D593}" presName="linear" presStyleCnt="0">
        <dgm:presLayoutVars>
          <dgm:animLvl val="lvl"/>
          <dgm:resizeHandles val="exact"/>
        </dgm:presLayoutVars>
      </dgm:prSet>
      <dgm:spPr/>
    </dgm:pt>
    <dgm:pt modelId="{5F111180-A94D-4E49-BA57-4BC630B46A9B}" type="pres">
      <dgm:prSet presAssocID="{CD38678D-A2B0-4DFF-BCBB-A79C4C48C41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4748371-9D63-4520-80D7-8F8AA5DFA8E5}" type="pres">
      <dgm:prSet presAssocID="{CD38678D-A2B0-4DFF-BCBB-A79C4C48C417}" presName="childText" presStyleLbl="revTx" presStyleIdx="0" presStyleCnt="4">
        <dgm:presLayoutVars>
          <dgm:bulletEnabled val="1"/>
        </dgm:presLayoutVars>
      </dgm:prSet>
      <dgm:spPr/>
    </dgm:pt>
    <dgm:pt modelId="{F8551F0E-2228-487F-AA33-28C8A54AAC96}" type="pres">
      <dgm:prSet presAssocID="{FE6DBE71-6B2D-46BD-971D-F406A81A577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6D396D-8A3D-4CF2-BDAC-2CA12AC17A37}" type="pres">
      <dgm:prSet presAssocID="{FE6DBE71-6B2D-46BD-971D-F406A81A577D}" presName="childText" presStyleLbl="revTx" presStyleIdx="1" presStyleCnt="4">
        <dgm:presLayoutVars>
          <dgm:bulletEnabled val="1"/>
        </dgm:presLayoutVars>
      </dgm:prSet>
      <dgm:spPr/>
    </dgm:pt>
    <dgm:pt modelId="{A7CD9CF2-1BA2-48E3-809F-8A1827E6C01B}" type="pres">
      <dgm:prSet presAssocID="{E7685964-95E2-4EBD-81C9-8BC4453B45E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0D4E48-1119-4356-B497-989B8DAD3BFB}" type="pres">
      <dgm:prSet presAssocID="{E7685964-95E2-4EBD-81C9-8BC4453B45EA}" presName="childText" presStyleLbl="revTx" presStyleIdx="2" presStyleCnt="4">
        <dgm:presLayoutVars>
          <dgm:bulletEnabled val="1"/>
        </dgm:presLayoutVars>
      </dgm:prSet>
      <dgm:spPr/>
    </dgm:pt>
    <dgm:pt modelId="{CE735B33-BBDD-4FAC-980D-447EB790B9F7}" type="pres">
      <dgm:prSet presAssocID="{0F9B2B35-DA55-45A0-AA2E-6C9F6A686B2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1E779EF-BD44-4F38-A47E-219A3CA6D276}" type="pres">
      <dgm:prSet presAssocID="{0F9B2B35-DA55-45A0-AA2E-6C9F6A686B2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34EDDD27-C4BA-43C3-B6D7-3AFA6D4BC57A}" srcId="{FE6DBE71-6B2D-46BD-971D-F406A81A577D}" destId="{34134AEA-6D27-41FF-848A-CBFD94F754A7}" srcOrd="0" destOrd="0" parTransId="{3F10C0F9-7DA4-4C68-8D04-B020AA69F711}" sibTransId="{63C552D3-987D-4110-B9FD-1B5D636EF0F4}"/>
    <dgm:cxn modelId="{0D178771-ACDC-4253-B8AB-CEFAEAA42D49}" srcId="{FB2BE47E-C306-486D-94BE-A5450947D593}" destId="{CD38678D-A2B0-4DFF-BCBB-A79C4C48C417}" srcOrd="0" destOrd="0" parTransId="{2231BDD0-1D00-4696-B83E-24C23B92AC95}" sibTransId="{9C25C2A5-5B83-4B61-ACA5-AE71831A5B66}"/>
    <dgm:cxn modelId="{403673E4-3636-4E28-BAD2-024F2BC62F25}" type="presOf" srcId="{CD38678D-A2B0-4DFF-BCBB-A79C4C48C417}" destId="{5F111180-A94D-4E49-BA57-4BC630B46A9B}" srcOrd="0" destOrd="0" presId="urn:microsoft.com/office/officeart/2005/8/layout/vList2"/>
    <dgm:cxn modelId="{938A444C-2292-4C1A-BA5D-72568D183D5D}" type="presOf" srcId="{34134AEA-6D27-41FF-848A-CBFD94F754A7}" destId="{5B6D396D-8A3D-4CF2-BDAC-2CA12AC17A37}" srcOrd="0" destOrd="0" presId="urn:microsoft.com/office/officeart/2005/8/layout/vList2"/>
    <dgm:cxn modelId="{BEB9D5DE-AE66-4F5E-994D-E4ECBD52419B}" type="presOf" srcId="{0F9B2B35-DA55-45A0-AA2E-6C9F6A686B21}" destId="{CE735B33-BBDD-4FAC-980D-447EB790B9F7}" srcOrd="0" destOrd="0" presId="urn:microsoft.com/office/officeart/2005/8/layout/vList2"/>
    <dgm:cxn modelId="{F43F4FE8-1D34-4AA2-9B5D-ACA0D9A0168C}" type="presOf" srcId="{B0B35AFB-431A-4B48-AB75-B9947DCD0E34}" destId="{91E779EF-BD44-4F38-A47E-219A3CA6D276}" srcOrd="0" destOrd="0" presId="urn:microsoft.com/office/officeart/2005/8/layout/vList2"/>
    <dgm:cxn modelId="{859D003B-9325-4403-89DD-D864ED06C084}" srcId="{FB2BE47E-C306-486D-94BE-A5450947D593}" destId="{FE6DBE71-6B2D-46BD-971D-F406A81A577D}" srcOrd="1" destOrd="0" parTransId="{72997D4F-631D-4C87-B230-C0A72AA54482}" sibTransId="{7497CB68-F98D-42EF-B8D3-53F991D80A6F}"/>
    <dgm:cxn modelId="{4E5F1A36-45D5-419B-B9E5-7ABD7656AF44}" srcId="{E7685964-95E2-4EBD-81C9-8BC4453B45EA}" destId="{5C3D2870-C7E4-4242-8591-F5A5C0F4901D}" srcOrd="0" destOrd="0" parTransId="{2E2813C9-9BAE-475B-8C8F-6F405021A364}" sibTransId="{104F0878-2D00-429C-A981-A28205D0EC4D}"/>
    <dgm:cxn modelId="{9AAA87EC-A72B-41D3-BCCD-0893F5BCB9F5}" srcId="{CD38678D-A2B0-4DFF-BCBB-A79C4C48C417}" destId="{77774C87-D097-43F8-A85C-05223C41AA33}" srcOrd="0" destOrd="0" parTransId="{41B4C4CE-9C49-45D1-9983-9ED3236D298F}" sibTransId="{6EC54E80-0217-4066-8452-7CCA5129DC16}"/>
    <dgm:cxn modelId="{32538589-AF18-4EE0-AA97-695BADFC2D1A}" srcId="{FB2BE47E-C306-486D-94BE-A5450947D593}" destId="{0F9B2B35-DA55-45A0-AA2E-6C9F6A686B21}" srcOrd="3" destOrd="0" parTransId="{FF119A18-9113-47E0-A95A-513E492FC82A}" sibTransId="{09F96144-4C27-4719-8D03-4ADBF4ED8124}"/>
    <dgm:cxn modelId="{3D73A4CD-AD4D-40AB-BD93-E8CB0B9D898B}" type="presOf" srcId="{FB2BE47E-C306-486D-94BE-A5450947D593}" destId="{A6146FAA-B14A-437C-98A7-AD8B58F3D859}" srcOrd="0" destOrd="0" presId="urn:microsoft.com/office/officeart/2005/8/layout/vList2"/>
    <dgm:cxn modelId="{108CA22C-3923-4A2D-833A-1A63917638D9}" type="presOf" srcId="{5C3D2870-C7E4-4242-8591-F5A5C0F4901D}" destId="{3A0D4E48-1119-4356-B497-989B8DAD3BFB}" srcOrd="0" destOrd="0" presId="urn:microsoft.com/office/officeart/2005/8/layout/vList2"/>
    <dgm:cxn modelId="{3205E9E1-FFCA-4CAD-94B5-2972EFF12A46}" srcId="{FB2BE47E-C306-486D-94BE-A5450947D593}" destId="{E7685964-95E2-4EBD-81C9-8BC4453B45EA}" srcOrd="2" destOrd="0" parTransId="{7389AE82-78D2-4A58-9E4A-61F45C47CEF5}" sibTransId="{963C3AEA-6A30-47DF-80A3-B799840572C1}"/>
    <dgm:cxn modelId="{A73549DB-3C8D-4FFE-89BB-CF34B015D2EA}" type="presOf" srcId="{77774C87-D097-43F8-A85C-05223C41AA33}" destId="{64748371-9D63-4520-80D7-8F8AA5DFA8E5}" srcOrd="0" destOrd="0" presId="urn:microsoft.com/office/officeart/2005/8/layout/vList2"/>
    <dgm:cxn modelId="{27228F90-AF7C-41CB-9B85-21DFDC8332E5}" type="presOf" srcId="{FE6DBE71-6B2D-46BD-971D-F406A81A577D}" destId="{F8551F0E-2228-487F-AA33-28C8A54AAC96}" srcOrd="0" destOrd="0" presId="urn:microsoft.com/office/officeart/2005/8/layout/vList2"/>
    <dgm:cxn modelId="{3707F87E-65A6-41C0-B063-8877369F1799}" srcId="{0F9B2B35-DA55-45A0-AA2E-6C9F6A686B21}" destId="{B0B35AFB-431A-4B48-AB75-B9947DCD0E34}" srcOrd="0" destOrd="0" parTransId="{10A2072D-1FB8-4DCB-A5D1-A28CCAD729EA}" sibTransId="{DB995246-9240-4E2F-B597-8A86261D1D0A}"/>
    <dgm:cxn modelId="{167ACEDF-80D7-4E25-A601-06858CBCED07}" type="presOf" srcId="{E7685964-95E2-4EBD-81C9-8BC4453B45EA}" destId="{A7CD9CF2-1BA2-48E3-809F-8A1827E6C01B}" srcOrd="0" destOrd="0" presId="urn:microsoft.com/office/officeart/2005/8/layout/vList2"/>
    <dgm:cxn modelId="{7CE77227-1E84-4734-A253-D485D2A4F949}" type="presParOf" srcId="{A6146FAA-B14A-437C-98A7-AD8B58F3D859}" destId="{5F111180-A94D-4E49-BA57-4BC630B46A9B}" srcOrd="0" destOrd="0" presId="urn:microsoft.com/office/officeart/2005/8/layout/vList2"/>
    <dgm:cxn modelId="{622EC338-BDB6-4E9C-ABC5-039E6A37B1B0}" type="presParOf" srcId="{A6146FAA-B14A-437C-98A7-AD8B58F3D859}" destId="{64748371-9D63-4520-80D7-8F8AA5DFA8E5}" srcOrd="1" destOrd="0" presId="urn:microsoft.com/office/officeart/2005/8/layout/vList2"/>
    <dgm:cxn modelId="{D7F9CA49-6441-471C-88C3-1B90A5986E39}" type="presParOf" srcId="{A6146FAA-B14A-437C-98A7-AD8B58F3D859}" destId="{F8551F0E-2228-487F-AA33-28C8A54AAC96}" srcOrd="2" destOrd="0" presId="urn:microsoft.com/office/officeart/2005/8/layout/vList2"/>
    <dgm:cxn modelId="{8CA18F6E-2157-48BD-86FB-80C1ED04D59C}" type="presParOf" srcId="{A6146FAA-B14A-437C-98A7-AD8B58F3D859}" destId="{5B6D396D-8A3D-4CF2-BDAC-2CA12AC17A37}" srcOrd="3" destOrd="0" presId="urn:microsoft.com/office/officeart/2005/8/layout/vList2"/>
    <dgm:cxn modelId="{6032EF70-2E34-46E4-ADC3-0457D9B75336}" type="presParOf" srcId="{A6146FAA-B14A-437C-98A7-AD8B58F3D859}" destId="{A7CD9CF2-1BA2-48E3-809F-8A1827E6C01B}" srcOrd="4" destOrd="0" presId="urn:microsoft.com/office/officeart/2005/8/layout/vList2"/>
    <dgm:cxn modelId="{D48287F3-1098-4E62-BF67-E382E5255676}" type="presParOf" srcId="{A6146FAA-B14A-437C-98A7-AD8B58F3D859}" destId="{3A0D4E48-1119-4356-B497-989B8DAD3BFB}" srcOrd="5" destOrd="0" presId="urn:microsoft.com/office/officeart/2005/8/layout/vList2"/>
    <dgm:cxn modelId="{67907B6C-377A-43E3-97CA-7DBD06334E7C}" type="presParOf" srcId="{A6146FAA-B14A-437C-98A7-AD8B58F3D859}" destId="{CE735B33-BBDD-4FAC-980D-447EB790B9F7}" srcOrd="6" destOrd="0" presId="urn:microsoft.com/office/officeart/2005/8/layout/vList2"/>
    <dgm:cxn modelId="{9F93EABF-96CD-444D-BC76-08902E5916BB}" type="presParOf" srcId="{A6146FAA-B14A-437C-98A7-AD8B58F3D859}" destId="{91E779EF-BD44-4F38-A47E-219A3CA6D276}" srcOrd="7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008B83-C808-4F63-B7A8-CC8644CCF06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8EDDB5-85E3-4DAB-9258-7C070D7E4A01}">
      <dgm:prSet phldrT="[Text]" custT="1"/>
      <dgm:spPr/>
      <dgm:t>
        <a:bodyPr/>
        <a:lstStyle/>
        <a:p>
          <a:r>
            <a:rPr lang="en-US" sz="7200" dirty="0" err="1"/>
            <a:t>fin.min</a:t>
          </a:r>
          <a:endParaRPr lang="en-US" sz="7200" dirty="0"/>
        </a:p>
      </dgm:t>
    </dgm:pt>
    <dgm:pt modelId="{4D0EBE9B-666A-4043-A258-CB3D4485978E}" type="parTrans" cxnId="{70508E7F-9E9E-4654-9FBE-4BC4B121F998}">
      <dgm:prSet/>
      <dgm:spPr/>
      <dgm:t>
        <a:bodyPr/>
        <a:lstStyle/>
        <a:p>
          <a:endParaRPr lang="en-US"/>
        </a:p>
      </dgm:t>
    </dgm:pt>
    <dgm:pt modelId="{F6818BD9-D71A-4896-9051-06BF78CBD205}" type="sibTrans" cxnId="{70508E7F-9E9E-4654-9FBE-4BC4B121F998}">
      <dgm:prSet/>
      <dgm:spPr/>
      <dgm:t>
        <a:bodyPr/>
        <a:lstStyle/>
        <a:p>
          <a:endParaRPr lang="en-US"/>
        </a:p>
      </dgm:t>
    </dgm:pt>
    <dgm:pt modelId="{E073F97D-ADC6-4CAB-9057-6B3249843D98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Economic Affairs</a:t>
          </a:r>
        </a:p>
      </dgm:t>
    </dgm:pt>
    <dgm:pt modelId="{39A30CCF-2C5F-4E05-B19B-0BF0C8F6257A}" type="parTrans" cxnId="{6694063B-6E83-4F94-B7CE-AF4D22C91848}">
      <dgm:prSet/>
      <dgm:spPr/>
      <dgm:t>
        <a:bodyPr/>
        <a:lstStyle/>
        <a:p>
          <a:endParaRPr lang="en-US"/>
        </a:p>
      </dgm:t>
    </dgm:pt>
    <dgm:pt modelId="{6FD3017B-1181-4607-A016-0EB9623B86C3}" type="sibTrans" cxnId="{6694063B-6E83-4F94-B7CE-AF4D22C91848}">
      <dgm:prSet/>
      <dgm:spPr/>
      <dgm:t>
        <a:bodyPr/>
        <a:lstStyle/>
        <a:p>
          <a:endParaRPr lang="en-US"/>
        </a:p>
      </dgm:t>
    </dgm:pt>
    <dgm:pt modelId="{16AAFB84-92F7-415E-B412-3E17BCC193C8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2800" dirty="0"/>
            <a:t>Expenditure</a:t>
          </a:r>
        </a:p>
      </dgm:t>
    </dgm:pt>
    <dgm:pt modelId="{2E500724-DB8B-44A4-848B-13AC7AD24225}" type="parTrans" cxnId="{5FBE3C66-C476-402B-BDE1-EF4C3B7C8908}">
      <dgm:prSet/>
      <dgm:spPr/>
      <dgm:t>
        <a:bodyPr/>
        <a:lstStyle/>
        <a:p>
          <a:endParaRPr lang="en-US"/>
        </a:p>
      </dgm:t>
    </dgm:pt>
    <dgm:pt modelId="{30CA40AF-6635-4AFA-A145-D749C25AAB0E}" type="sibTrans" cxnId="{5FBE3C66-C476-402B-BDE1-EF4C3B7C8908}">
      <dgm:prSet/>
      <dgm:spPr/>
      <dgm:t>
        <a:bodyPr/>
        <a:lstStyle/>
        <a:p>
          <a:endParaRPr lang="en-US"/>
        </a:p>
      </dgm:t>
    </dgm:pt>
    <dgm:pt modelId="{F6C299F1-D622-4028-8F9C-3F29DDFCECAC}">
      <dgm:prSet phldrT="[Text]" custT="1"/>
      <dgm:spPr/>
      <dgm:t>
        <a:bodyPr/>
        <a:lstStyle/>
        <a:p>
          <a:r>
            <a:rPr lang="en-US" sz="2800" dirty="0"/>
            <a:t>Revenue</a:t>
          </a:r>
        </a:p>
      </dgm:t>
    </dgm:pt>
    <dgm:pt modelId="{B7B9E249-8E59-4EEB-9F1F-B975F2804BB0}" type="parTrans" cxnId="{3FB01C2A-7A92-462C-A970-2F97D4C77B3B}">
      <dgm:prSet/>
      <dgm:spPr/>
      <dgm:t>
        <a:bodyPr/>
        <a:lstStyle/>
        <a:p>
          <a:endParaRPr lang="en-US"/>
        </a:p>
      </dgm:t>
    </dgm:pt>
    <dgm:pt modelId="{C13DF563-1F5D-4DE9-93B7-5C85483968A1}" type="sibTrans" cxnId="{3FB01C2A-7A92-462C-A970-2F97D4C77B3B}">
      <dgm:prSet/>
      <dgm:spPr/>
      <dgm:t>
        <a:bodyPr/>
        <a:lstStyle/>
        <a:p>
          <a:endParaRPr lang="en-US"/>
        </a:p>
      </dgm:t>
    </dgm:pt>
    <dgm:pt modelId="{D0D5B93E-970C-42D6-91FB-48BE3D199C09}">
      <dgm:prSet phldrT="[Text]" custT="1"/>
      <dgm:spPr/>
      <dgm:t>
        <a:bodyPr/>
        <a:lstStyle/>
        <a:p>
          <a:r>
            <a:rPr lang="en-US" sz="2800" dirty="0"/>
            <a:t>Financial services</a:t>
          </a:r>
        </a:p>
      </dgm:t>
    </dgm:pt>
    <dgm:pt modelId="{BEB7ABB3-D7D4-48CD-83AB-84C66B3B860F}" type="parTrans" cxnId="{07D2B0FB-CA96-4D56-9DD8-797E62BD7C28}">
      <dgm:prSet/>
      <dgm:spPr/>
      <dgm:t>
        <a:bodyPr/>
        <a:lstStyle/>
        <a:p>
          <a:endParaRPr lang="en-US"/>
        </a:p>
      </dgm:t>
    </dgm:pt>
    <dgm:pt modelId="{A310E4A4-D62E-43F0-9D8E-7C1541A110B6}" type="sibTrans" cxnId="{07D2B0FB-CA96-4D56-9DD8-797E62BD7C28}">
      <dgm:prSet/>
      <dgm:spPr/>
      <dgm:t>
        <a:bodyPr/>
        <a:lstStyle/>
        <a:p>
          <a:endParaRPr lang="en-US"/>
        </a:p>
      </dgm:t>
    </dgm:pt>
    <dgm:pt modelId="{2B2A9315-951A-4671-8E49-F7D02EC171C1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strike="sngStrike" dirty="0"/>
            <a:t>Disinvestment </a:t>
          </a:r>
          <a:r>
            <a:rPr lang="en-US" sz="2000" strike="noStrike" dirty="0"/>
            <a:t>Investment &amp;</a:t>
          </a:r>
          <a:r>
            <a:rPr lang="en-US" sz="2000" strike="sngStrike" dirty="0"/>
            <a:t> </a:t>
          </a:r>
          <a:r>
            <a:rPr lang="en-US" sz="2000" dirty="0"/>
            <a:t>Public Asset  Management </a:t>
          </a:r>
        </a:p>
      </dgm:t>
    </dgm:pt>
    <dgm:pt modelId="{5E00BFA2-409E-4D78-8B75-2F78AAA1724B}" type="parTrans" cxnId="{53773A31-EF0D-4A53-8AEE-44C6B489AE8A}">
      <dgm:prSet/>
      <dgm:spPr/>
      <dgm:t>
        <a:bodyPr/>
        <a:lstStyle/>
        <a:p>
          <a:endParaRPr lang="en-US"/>
        </a:p>
      </dgm:t>
    </dgm:pt>
    <dgm:pt modelId="{8A18C914-6C40-492A-8531-DCA094C927F8}" type="sibTrans" cxnId="{53773A31-EF0D-4A53-8AEE-44C6B489AE8A}">
      <dgm:prSet/>
      <dgm:spPr/>
      <dgm:t>
        <a:bodyPr/>
        <a:lstStyle/>
        <a:p>
          <a:endParaRPr lang="en-US"/>
        </a:p>
      </dgm:t>
    </dgm:pt>
    <dgm:pt modelId="{27659265-5938-48CC-9CB0-D3F1897A251F}" type="pres">
      <dgm:prSet presAssocID="{58008B83-C808-4F63-B7A8-CC8644CCF06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4966DF3-192E-48A4-8C76-BF39F1E9C3FD}" type="pres">
      <dgm:prSet presAssocID="{028EDDB5-85E3-4DAB-9258-7C070D7E4A01}" presName="root1" presStyleCnt="0"/>
      <dgm:spPr/>
    </dgm:pt>
    <dgm:pt modelId="{AA7FF810-541C-4274-8A9E-20E97E3A4D96}" type="pres">
      <dgm:prSet presAssocID="{028EDDB5-85E3-4DAB-9258-7C070D7E4A01}" presName="LevelOneTextNode" presStyleLbl="node0" presStyleIdx="0" presStyleCnt="1" custScaleX="128808">
        <dgm:presLayoutVars>
          <dgm:chPref val="3"/>
        </dgm:presLayoutVars>
      </dgm:prSet>
      <dgm:spPr/>
    </dgm:pt>
    <dgm:pt modelId="{9E5960FA-6E90-40CE-8F4D-D56D19A3A07D}" type="pres">
      <dgm:prSet presAssocID="{028EDDB5-85E3-4DAB-9258-7C070D7E4A01}" presName="level2hierChild" presStyleCnt="0"/>
      <dgm:spPr/>
    </dgm:pt>
    <dgm:pt modelId="{34029BC2-BA7E-4869-AE3F-935AE4E67073}" type="pres">
      <dgm:prSet presAssocID="{39A30CCF-2C5F-4E05-B19B-0BF0C8F6257A}" presName="conn2-1" presStyleLbl="parChTrans1D2" presStyleIdx="0" presStyleCnt="5"/>
      <dgm:spPr/>
    </dgm:pt>
    <dgm:pt modelId="{586A834E-57BD-43C6-8C9D-89B1DD835BFC}" type="pres">
      <dgm:prSet presAssocID="{39A30CCF-2C5F-4E05-B19B-0BF0C8F6257A}" presName="connTx" presStyleLbl="parChTrans1D2" presStyleIdx="0" presStyleCnt="5"/>
      <dgm:spPr/>
    </dgm:pt>
    <dgm:pt modelId="{C9E1F4FA-100B-4D37-BB7C-E01AE52AEAB5}" type="pres">
      <dgm:prSet presAssocID="{E073F97D-ADC6-4CAB-9057-6B3249843D98}" presName="root2" presStyleCnt="0"/>
      <dgm:spPr/>
    </dgm:pt>
    <dgm:pt modelId="{19D618CA-5A78-460E-BA04-885A0F6E96B0}" type="pres">
      <dgm:prSet presAssocID="{E073F97D-ADC6-4CAB-9057-6B3249843D98}" presName="LevelTwoTextNode" presStyleLbl="node2" presStyleIdx="0" presStyleCnt="5" custScaleX="128808">
        <dgm:presLayoutVars>
          <dgm:chPref val="3"/>
        </dgm:presLayoutVars>
      </dgm:prSet>
      <dgm:spPr/>
    </dgm:pt>
    <dgm:pt modelId="{FFD9E219-0B26-4BB8-A68F-C1B772A38421}" type="pres">
      <dgm:prSet presAssocID="{E073F97D-ADC6-4CAB-9057-6B3249843D98}" presName="level3hierChild" presStyleCnt="0"/>
      <dgm:spPr/>
    </dgm:pt>
    <dgm:pt modelId="{9F2471FF-CDDD-4DA4-9CF5-4FBFDAC5BF28}" type="pres">
      <dgm:prSet presAssocID="{2E500724-DB8B-44A4-848B-13AC7AD24225}" presName="conn2-1" presStyleLbl="parChTrans1D2" presStyleIdx="1" presStyleCnt="5"/>
      <dgm:spPr/>
    </dgm:pt>
    <dgm:pt modelId="{A93325CF-D103-43E2-B4BC-23949AD65542}" type="pres">
      <dgm:prSet presAssocID="{2E500724-DB8B-44A4-848B-13AC7AD24225}" presName="connTx" presStyleLbl="parChTrans1D2" presStyleIdx="1" presStyleCnt="5"/>
      <dgm:spPr/>
    </dgm:pt>
    <dgm:pt modelId="{DA6883C5-10E2-433C-8F9A-D9931E9EB3F0}" type="pres">
      <dgm:prSet presAssocID="{16AAFB84-92F7-415E-B412-3E17BCC193C8}" presName="root2" presStyleCnt="0"/>
      <dgm:spPr/>
    </dgm:pt>
    <dgm:pt modelId="{0C86C9D1-9E8B-4457-BD48-96E8714B0211}" type="pres">
      <dgm:prSet presAssocID="{16AAFB84-92F7-415E-B412-3E17BCC193C8}" presName="LevelTwoTextNode" presStyleLbl="node2" presStyleIdx="1" presStyleCnt="5" custScaleX="128808">
        <dgm:presLayoutVars>
          <dgm:chPref val="3"/>
        </dgm:presLayoutVars>
      </dgm:prSet>
      <dgm:spPr/>
    </dgm:pt>
    <dgm:pt modelId="{0D10FF27-C766-413B-ACA9-4E36F7B80F91}" type="pres">
      <dgm:prSet presAssocID="{16AAFB84-92F7-415E-B412-3E17BCC193C8}" presName="level3hierChild" presStyleCnt="0"/>
      <dgm:spPr/>
    </dgm:pt>
    <dgm:pt modelId="{D3C3027F-2EC0-4561-8737-43E1744F9611}" type="pres">
      <dgm:prSet presAssocID="{B7B9E249-8E59-4EEB-9F1F-B975F2804BB0}" presName="conn2-1" presStyleLbl="parChTrans1D2" presStyleIdx="2" presStyleCnt="5"/>
      <dgm:spPr/>
    </dgm:pt>
    <dgm:pt modelId="{BB286E52-1960-454B-AE5C-093F3FD1013D}" type="pres">
      <dgm:prSet presAssocID="{B7B9E249-8E59-4EEB-9F1F-B975F2804BB0}" presName="connTx" presStyleLbl="parChTrans1D2" presStyleIdx="2" presStyleCnt="5"/>
      <dgm:spPr/>
    </dgm:pt>
    <dgm:pt modelId="{EA2066FA-5840-4077-B48C-D02FC0A620DB}" type="pres">
      <dgm:prSet presAssocID="{F6C299F1-D622-4028-8F9C-3F29DDFCECAC}" presName="root2" presStyleCnt="0"/>
      <dgm:spPr/>
    </dgm:pt>
    <dgm:pt modelId="{7B74A726-25E2-432B-BBDF-1C6313CF547B}" type="pres">
      <dgm:prSet presAssocID="{F6C299F1-D622-4028-8F9C-3F29DDFCECAC}" presName="LevelTwoTextNode" presStyleLbl="node2" presStyleIdx="2" presStyleCnt="5" custScaleX="128808">
        <dgm:presLayoutVars>
          <dgm:chPref val="3"/>
        </dgm:presLayoutVars>
      </dgm:prSet>
      <dgm:spPr/>
    </dgm:pt>
    <dgm:pt modelId="{AF8127C0-D16B-469B-88C5-E0E8B80425D5}" type="pres">
      <dgm:prSet presAssocID="{F6C299F1-D622-4028-8F9C-3F29DDFCECAC}" presName="level3hierChild" presStyleCnt="0"/>
      <dgm:spPr/>
    </dgm:pt>
    <dgm:pt modelId="{C938F408-6713-4674-A790-B6D16D033998}" type="pres">
      <dgm:prSet presAssocID="{BEB7ABB3-D7D4-48CD-83AB-84C66B3B860F}" presName="conn2-1" presStyleLbl="parChTrans1D2" presStyleIdx="3" presStyleCnt="5"/>
      <dgm:spPr/>
    </dgm:pt>
    <dgm:pt modelId="{9D528AE2-F5BC-47BF-96FB-9B83D54F4AF0}" type="pres">
      <dgm:prSet presAssocID="{BEB7ABB3-D7D4-48CD-83AB-84C66B3B860F}" presName="connTx" presStyleLbl="parChTrans1D2" presStyleIdx="3" presStyleCnt="5"/>
      <dgm:spPr/>
    </dgm:pt>
    <dgm:pt modelId="{4A282D79-235D-4D57-AC13-168695C0971A}" type="pres">
      <dgm:prSet presAssocID="{D0D5B93E-970C-42D6-91FB-48BE3D199C09}" presName="root2" presStyleCnt="0"/>
      <dgm:spPr/>
    </dgm:pt>
    <dgm:pt modelId="{FC7ED224-3E4F-4ADA-AE8E-8C1FB35E6678}" type="pres">
      <dgm:prSet presAssocID="{D0D5B93E-970C-42D6-91FB-48BE3D199C09}" presName="LevelTwoTextNode" presStyleLbl="node2" presStyleIdx="3" presStyleCnt="5" custScaleX="128808">
        <dgm:presLayoutVars>
          <dgm:chPref val="3"/>
        </dgm:presLayoutVars>
      </dgm:prSet>
      <dgm:spPr/>
    </dgm:pt>
    <dgm:pt modelId="{3707D5D6-0E18-4D98-A683-089917176408}" type="pres">
      <dgm:prSet presAssocID="{D0D5B93E-970C-42D6-91FB-48BE3D199C09}" presName="level3hierChild" presStyleCnt="0"/>
      <dgm:spPr/>
    </dgm:pt>
    <dgm:pt modelId="{FC14EA74-525E-4675-93B9-A730491B9FB4}" type="pres">
      <dgm:prSet presAssocID="{5E00BFA2-409E-4D78-8B75-2F78AAA1724B}" presName="conn2-1" presStyleLbl="parChTrans1D2" presStyleIdx="4" presStyleCnt="5"/>
      <dgm:spPr/>
    </dgm:pt>
    <dgm:pt modelId="{40E81EC5-087B-4822-A70D-6B98E91DDF85}" type="pres">
      <dgm:prSet presAssocID="{5E00BFA2-409E-4D78-8B75-2F78AAA1724B}" presName="connTx" presStyleLbl="parChTrans1D2" presStyleIdx="4" presStyleCnt="5"/>
      <dgm:spPr/>
    </dgm:pt>
    <dgm:pt modelId="{6C450466-8546-4F2F-A3F9-7D92910F008F}" type="pres">
      <dgm:prSet presAssocID="{2B2A9315-951A-4671-8E49-F7D02EC171C1}" presName="root2" presStyleCnt="0"/>
      <dgm:spPr/>
    </dgm:pt>
    <dgm:pt modelId="{7010CF0E-91DE-452D-A2F3-8E8CC75D75ED}" type="pres">
      <dgm:prSet presAssocID="{2B2A9315-951A-4671-8E49-F7D02EC171C1}" presName="LevelTwoTextNode" presStyleLbl="node2" presStyleIdx="4" presStyleCnt="5" custScaleX="128808">
        <dgm:presLayoutVars>
          <dgm:chPref val="3"/>
        </dgm:presLayoutVars>
      </dgm:prSet>
      <dgm:spPr/>
    </dgm:pt>
    <dgm:pt modelId="{F4C7FFB6-7B0E-4DAF-8876-8EEFA0284CE8}" type="pres">
      <dgm:prSet presAssocID="{2B2A9315-951A-4671-8E49-F7D02EC171C1}" presName="level3hierChild" presStyleCnt="0"/>
      <dgm:spPr/>
    </dgm:pt>
  </dgm:ptLst>
  <dgm:cxnLst>
    <dgm:cxn modelId="{6694063B-6E83-4F94-B7CE-AF4D22C91848}" srcId="{028EDDB5-85E3-4DAB-9258-7C070D7E4A01}" destId="{E073F97D-ADC6-4CAB-9057-6B3249843D98}" srcOrd="0" destOrd="0" parTransId="{39A30CCF-2C5F-4E05-B19B-0BF0C8F6257A}" sibTransId="{6FD3017B-1181-4607-A016-0EB9623B86C3}"/>
    <dgm:cxn modelId="{188EF978-52E6-481D-BF76-AD22E5B436D7}" type="presOf" srcId="{5E00BFA2-409E-4D78-8B75-2F78AAA1724B}" destId="{40E81EC5-087B-4822-A70D-6B98E91DDF85}" srcOrd="1" destOrd="0" presId="urn:microsoft.com/office/officeart/2008/layout/HorizontalMultiLevelHierarchy"/>
    <dgm:cxn modelId="{97E86F37-93E0-4D4E-8A65-862B7ADBF480}" type="presOf" srcId="{F6C299F1-D622-4028-8F9C-3F29DDFCECAC}" destId="{7B74A726-25E2-432B-BBDF-1C6313CF547B}" srcOrd="0" destOrd="0" presId="urn:microsoft.com/office/officeart/2008/layout/HorizontalMultiLevelHierarchy"/>
    <dgm:cxn modelId="{7E3D8E76-3A3E-4B7C-98D4-E8FC5F8A8C2A}" type="presOf" srcId="{028EDDB5-85E3-4DAB-9258-7C070D7E4A01}" destId="{AA7FF810-541C-4274-8A9E-20E97E3A4D96}" srcOrd="0" destOrd="0" presId="urn:microsoft.com/office/officeart/2008/layout/HorizontalMultiLevelHierarchy"/>
    <dgm:cxn modelId="{64BF19A1-0606-4EF6-ABA6-AC0384498A92}" type="presOf" srcId="{2E500724-DB8B-44A4-848B-13AC7AD24225}" destId="{9F2471FF-CDDD-4DA4-9CF5-4FBFDAC5BF28}" srcOrd="0" destOrd="0" presId="urn:microsoft.com/office/officeart/2008/layout/HorizontalMultiLevelHierarchy"/>
    <dgm:cxn modelId="{8A07C91E-17D3-43C5-B240-4DE64BA2B363}" type="presOf" srcId="{D0D5B93E-970C-42D6-91FB-48BE3D199C09}" destId="{FC7ED224-3E4F-4ADA-AE8E-8C1FB35E6678}" srcOrd="0" destOrd="0" presId="urn:microsoft.com/office/officeart/2008/layout/HorizontalMultiLevelHierarchy"/>
    <dgm:cxn modelId="{84745BF4-7A0F-4A8E-BC4C-D5BDA9066A5C}" type="presOf" srcId="{5E00BFA2-409E-4D78-8B75-2F78AAA1724B}" destId="{FC14EA74-525E-4675-93B9-A730491B9FB4}" srcOrd="0" destOrd="0" presId="urn:microsoft.com/office/officeart/2008/layout/HorizontalMultiLevelHierarchy"/>
    <dgm:cxn modelId="{E4BFC99F-0443-4DBD-813C-3DB04ED16EF1}" type="presOf" srcId="{2E500724-DB8B-44A4-848B-13AC7AD24225}" destId="{A93325CF-D103-43E2-B4BC-23949AD65542}" srcOrd="1" destOrd="0" presId="urn:microsoft.com/office/officeart/2008/layout/HorizontalMultiLevelHierarchy"/>
    <dgm:cxn modelId="{5FBE3C66-C476-402B-BDE1-EF4C3B7C8908}" srcId="{028EDDB5-85E3-4DAB-9258-7C070D7E4A01}" destId="{16AAFB84-92F7-415E-B412-3E17BCC193C8}" srcOrd="1" destOrd="0" parTransId="{2E500724-DB8B-44A4-848B-13AC7AD24225}" sibTransId="{30CA40AF-6635-4AFA-A145-D749C25AAB0E}"/>
    <dgm:cxn modelId="{433A41CE-4657-4646-B2A0-3C904364B8F9}" type="presOf" srcId="{39A30CCF-2C5F-4E05-B19B-0BF0C8F6257A}" destId="{34029BC2-BA7E-4869-AE3F-935AE4E67073}" srcOrd="0" destOrd="0" presId="urn:microsoft.com/office/officeart/2008/layout/HorizontalMultiLevelHierarchy"/>
    <dgm:cxn modelId="{3FB01C2A-7A92-462C-A970-2F97D4C77B3B}" srcId="{028EDDB5-85E3-4DAB-9258-7C070D7E4A01}" destId="{F6C299F1-D622-4028-8F9C-3F29DDFCECAC}" srcOrd="2" destOrd="0" parTransId="{B7B9E249-8E59-4EEB-9F1F-B975F2804BB0}" sibTransId="{C13DF563-1F5D-4DE9-93B7-5C85483968A1}"/>
    <dgm:cxn modelId="{53773A31-EF0D-4A53-8AEE-44C6B489AE8A}" srcId="{028EDDB5-85E3-4DAB-9258-7C070D7E4A01}" destId="{2B2A9315-951A-4671-8E49-F7D02EC171C1}" srcOrd="4" destOrd="0" parTransId="{5E00BFA2-409E-4D78-8B75-2F78AAA1724B}" sibTransId="{8A18C914-6C40-492A-8531-DCA094C927F8}"/>
    <dgm:cxn modelId="{DDF3166C-5A38-4946-8EF3-E35C9D423CD6}" type="presOf" srcId="{58008B83-C808-4F63-B7A8-CC8644CCF060}" destId="{27659265-5938-48CC-9CB0-D3F1897A251F}" srcOrd="0" destOrd="0" presId="urn:microsoft.com/office/officeart/2008/layout/HorizontalMultiLevelHierarchy"/>
    <dgm:cxn modelId="{6717FF07-90B8-404C-A82C-AAB9B6BC5E24}" type="presOf" srcId="{2B2A9315-951A-4671-8E49-F7D02EC171C1}" destId="{7010CF0E-91DE-452D-A2F3-8E8CC75D75ED}" srcOrd="0" destOrd="0" presId="urn:microsoft.com/office/officeart/2008/layout/HorizontalMultiLevelHierarchy"/>
    <dgm:cxn modelId="{70508E7F-9E9E-4654-9FBE-4BC4B121F998}" srcId="{58008B83-C808-4F63-B7A8-CC8644CCF060}" destId="{028EDDB5-85E3-4DAB-9258-7C070D7E4A01}" srcOrd="0" destOrd="0" parTransId="{4D0EBE9B-666A-4043-A258-CB3D4485978E}" sibTransId="{F6818BD9-D71A-4896-9051-06BF78CBD205}"/>
    <dgm:cxn modelId="{76AC0048-CF35-4C67-BECD-44C27E6FA1B2}" type="presOf" srcId="{BEB7ABB3-D7D4-48CD-83AB-84C66B3B860F}" destId="{C938F408-6713-4674-A790-B6D16D033998}" srcOrd="0" destOrd="0" presId="urn:microsoft.com/office/officeart/2008/layout/HorizontalMultiLevelHierarchy"/>
    <dgm:cxn modelId="{07D2B0FB-CA96-4D56-9DD8-797E62BD7C28}" srcId="{028EDDB5-85E3-4DAB-9258-7C070D7E4A01}" destId="{D0D5B93E-970C-42D6-91FB-48BE3D199C09}" srcOrd="3" destOrd="0" parTransId="{BEB7ABB3-D7D4-48CD-83AB-84C66B3B860F}" sibTransId="{A310E4A4-D62E-43F0-9D8E-7C1541A110B6}"/>
    <dgm:cxn modelId="{8E16B9C6-F39F-4609-8BC5-42A4EAB82035}" type="presOf" srcId="{E073F97D-ADC6-4CAB-9057-6B3249843D98}" destId="{19D618CA-5A78-460E-BA04-885A0F6E96B0}" srcOrd="0" destOrd="0" presId="urn:microsoft.com/office/officeart/2008/layout/HorizontalMultiLevelHierarchy"/>
    <dgm:cxn modelId="{26813C42-679F-4A2B-ABAE-10530258F00A}" type="presOf" srcId="{16AAFB84-92F7-415E-B412-3E17BCC193C8}" destId="{0C86C9D1-9E8B-4457-BD48-96E8714B0211}" srcOrd="0" destOrd="0" presId="urn:microsoft.com/office/officeart/2008/layout/HorizontalMultiLevelHierarchy"/>
    <dgm:cxn modelId="{DCCB16E9-06FD-4D87-A3BB-B7291A5074E2}" type="presOf" srcId="{39A30CCF-2C5F-4E05-B19B-0BF0C8F6257A}" destId="{586A834E-57BD-43C6-8C9D-89B1DD835BFC}" srcOrd="1" destOrd="0" presId="urn:microsoft.com/office/officeart/2008/layout/HorizontalMultiLevelHierarchy"/>
    <dgm:cxn modelId="{A43CAE91-1520-4814-ABDE-13107B079E45}" type="presOf" srcId="{B7B9E249-8E59-4EEB-9F1F-B975F2804BB0}" destId="{BB286E52-1960-454B-AE5C-093F3FD1013D}" srcOrd="1" destOrd="0" presId="urn:microsoft.com/office/officeart/2008/layout/HorizontalMultiLevelHierarchy"/>
    <dgm:cxn modelId="{6934F5FF-852A-410B-9BA0-2741455D62C2}" type="presOf" srcId="{BEB7ABB3-D7D4-48CD-83AB-84C66B3B860F}" destId="{9D528AE2-F5BC-47BF-96FB-9B83D54F4AF0}" srcOrd="1" destOrd="0" presId="urn:microsoft.com/office/officeart/2008/layout/HorizontalMultiLevelHierarchy"/>
    <dgm:cxn modelId="{4470DEA0-BE22-4BA7-90AA-915321BBF313}" type="presOf" srcId="{B7B9E249-8E59-4EEB-9F1F-B975F2804BB0}" destId="{D3C3027F-2EC0-4561-8737-43E1744F9611}" srcOrd="0" destOrd="0" presId="urn:microsoft.com/office/officeart/2008/layout/HorizontalMultiLevelHierarchy"/>
    <dgm:cxn modelId="{DB2D6C8B-3BEE-4868-9B15-EBF4AAF6DB74}" type="presParOf" srcId="{27659265-5938-48CC-9CB0-D3F1897A251F}" destId="{44966DF3-192E-48A4-8C76-BF39F1E9C3FD}" srcOrd="0" destOrd="0" presId="urn:microsoft.com/office/officeart/2008/layout/HorizontalMultiLevelHierarchy"/>
    <dgm:cxn modelId="{9D0AEE47-A49E-4D61-9DB2-554BED5AD183}" type="presParOf" srcId="{44966DF3-192E-48A4-8C76-BF39F1E9C3FD}" destId="{AA7FF810-541C-4274-8A9E-20E97E3A4D96}" srcOrd="0" destOrd="0" presId="urn:microsoft.com/office/officeart/2008/layout/HorizontalMultiLevelHierarchy"/>
    <dgm:cxn modelId="{4B49DAC2-2C6E-47D8-89BE-BFBFE0FEB2AC}" type="presParOf" srcId="{44966DF3-192E-48A4-8C76-BF39F1E9C3FD}" destId="{9E5960FA-6E90-40CE-8F4D-D56D19A3A07D}" srcOrd="1" destOrd="0" presId="urn:microsoft.com/office/officeart/2008/layout/HorizontalMultiLevelHierarchy"/>
    <dgm:cxn modelId="{7A5365A9-B858-4C0A-A7CE-3AA5F1970874}" type="presParOf" srcId="{9E5960FA-6E90-40CE-8F4D-D56D19A3A07D}" destId="{34029BC2-BA7E-4869-AE3F-935AE4E67073}" srcOrd="0" destOrd="0" presId="urn:microsoft.com/office/officeart/2008/layout/HorizontalMultiLevelHierarchy"/>
    <dgm:cxn modelId="{40683541-E9AD-40A6-9618-1F749B792D62}" type="presParOf" srcId="{34029BC2-BA7E-4869-AE3F-935AE4E67073}" destId="{586A834E-57BD-43C6-8C9D-89B1DD835BFC}" srcOrd="0" destOrd="0" presId="urn:microsoft.com/office/officeart/2008/layout/HorizontalMultiLevelHierarchy"/>
    <dgm:cxn modelId="{2B47CBCB-29CF-4FA1-B64A-E1ED14465314}" type="presParOf" srcId="{9E5960FA-6E90-40CE-8F4D-D56D19A3A07D}" destId="{C9E1F4FA-100B-4D37-BB7C-E01AE52AEAB5}" srcOrd="1" destOrd="0" presId="urn:microsoft.com/office/officeart/2008/layout/HorizontalMultiLevelHierarchy"/>
    <dgm:cxn modelId="{72D53F61-051E-43BF-9FB1-92EF93DB610A}" type="presParOf" srcId="{C9E1F4FA-100B-4D37-BB7C-E01AE52AEAB5}" destId="{19D618CA-5A78-460E-BA04-885A0F6E96B0}" srcOrd="0" destOrd="0" presId="urn:microsoft.com/office/officeart/2008/layout/HorizontalMultiLevelHierarchy"/>
    <dgm:cxn modelId="{AF9C4F8E-6DB1-4F11-BCD2-D6492AC5A147}" type="presParOf" srcId="{C9E1F4FA-100B-4D37-BB7C-E01AE52AEAB5}" destId="{FFD9E219-0B26-4BB8-A68F-C1B772A38421}" srcOrd="1" destOrd="0" presId="urn:microsoft.com/office/officeart/2008/layout/HorizontalMultiLevelHierarchy"/>
    <dgm:cxn modelId="{32BFE22F-DB72-441B-8F7D-B02F8300ED8C}" type="presParOf" srcId="{9E5960FA-6E90-40CE-8F4D-D56D19A3A07D}" destId="{9F2471FF-CDDD-4DA4-9CF5-4FBFDAC5BF28}" srcOrd="2" destOrd="0" presId="urn:microsoft.com/office/officeart/2008/layout/HorizontalMultiLevelHierarchy"/>
    <dgm:cxn modelId="{FDB7FF9C-F4EF-4B94-9831-B94DD83E2BE7}" type="presParOf" srcId="{9F2471FF-CDDD-4DA4-9CF5-4FBFDAC5BF28}" destId="{A93325CF-D103-43E2-B4BC-23949AD65542}" srcOrd="0" destOrd="0" presId="urn:microsoft.com/office/officeart/2008/layout/HorizontalMultiLevelHierarchy"/>
    <dgm:cxn modelId="{658EE672-B9C5-4EDE-A5FA-92E433EA6BAF}" type="presParOf" srcId="{9E5960FA-6E90-40CE-8F4D-D56D19A3A07D}" destId="{DA6883C5-10E2-433C-8F9A-D9931E9EB3F0}" srcOrd="3" destOrd="0" presId="urn:microsoft.com/office/officeart/2008/layout/HorizontalMultiLevelHierarchy"/>
    <dgm:cxn modelId="{3ECC35C4-710F-4C4F-A539-EFF895636EB9}" type="presParOf" srcId="{DA6883C5-10E2-433C-8F9A-D9931E9EB3F0}" destId="{0C86C9D1-9E8B-4457-BD48-96E8714B0211}" srcOrd="0" destOrd="0" presId="urn:microsoft.com/office/officeart/2008/layout/HorizontalMultiLevelHierarchy"/>
    <dgm:cxn modelId="{6CB24BC7-661F-485D-92B0-1ABD7E6584D3}" type="presParOf" srcId="{DA6883C5-10E2-433C-8F9A-D9931E9EB3F0}" destId="{0D10FF27-C766-413B-ACA9-4E36F7B80F91}" srcOrd="1" destOrd="0" presId="urn:microsoft.com/office/officeart/2008/layout/HorizontalMultiLevelHierarchy"/>
    <dgm:cxn modelId="{232D3340-CFE9-4099-A3E6-C432D9F571D8}" type="presParOf" srcId="{9E5960FA-6E90-40CE-8F4D-D56D19A3A07D}" destId="{D3C3027F-2EC0-4561-8737-43E1744F9611}" srcOrd="4" destOrd="0" presId="urn:microsoft.com/office/officeart/2008/layout/HorizontalMultiLevelHierarchy"/>
    <dgm:cxn modelId="{E1F71AF6-86E0-43B6-8A41-166B8252040A}" type="presParOf" srcId="{D3C3027F-2EC0-4561-8737-43E1744F9611}" destId="{BB286E52-1960-454B-AE5C-093F3FD1013D}" srcOrd="0" destOrd="0" presId="urn:microsoft.com/office/officeart/2008/layout/HorizontalMultiLevelHierarchy"/>
    <dgm:cxn modelId="{BCEA5A3E-682D-4F7C-ADE1-C0BDB26529AE}" type="presParOf" srcId="{9E5960FA-6E90-40CE-8F4D-D56D19A3A07D}" destId="{EA2066FA-5840-4077-B48C-D02FC0A620DB}" srcOrd="5" destOrd="0" presId="urn:microsoft.com/office/officeart/2008/layout/HorizontalMultiLevelHierarchy"/>
    <dgm:cxn modelId="{9B4A42A7-05A5-42BB-B238-1AE37C4D7BBC}" type="presParOf" srcId="{EA2066FA-5840-4077-B48C-D02FC0A620DB}" destId="{7B74A726-25E2-432B-BBDF-1C6313CF547B}" srcOrd="0" destOrd="0" presId="urn:microsoft.com/office/officeart/2008/layout/HorizontalMultiLevelHierarchy"/>
    <dgm:cxn modelId="{D4693AC3-4ED5-4B1F-AB10-048DFFA31DF7}" type="presParOf" srcId="{EA2066FA-5840-4077-B48C-D02FC0A620DB}" destId="{AF8127C0-D16B-469B-88C5-E0E8B80425D5}" srcOrd="1" destOrd="0" presId="urn:microsoft.com/office/officeart/2008/layout/HorizontalMultiLevelHierarchy"/>
    <dgm:cxn modelId="{C4F00E21-E7B4-4F09-9A8F-01528A349BEA}" type="presParOf" srcId="{9E5960FA-6E90-40CE-8F4D-D56D19A3A07D}" destId="{C938F408-6713-4674-A790-B6D16D033998}" srcOrd="6" destOrd="0" presId="urn:microsoft.com/office/officeart/2008/layout/HorizontalMultiLevelHierarchy"/>
    <dgm:cxn modelId="{2BCA43BC-F3CA-43AE-B8EE-556EBF163061}" type="presParOf" srcId="{C938F408-6713-4674-A790-B6D16D033998}" destId="{9D528AE2-F5BC-47BF-96FB-9B83D54F4AF0}" srcOrd="0" destOrd="0" presId="urn:microsoft.com/office/officeart/2008/layout/HorizontalMultiLevelHierarchy"/>
    <dgm:cxn modelId="{B0FBEFC8-ECAD-4A7A-9DD2-D5A2F3CB808B}" type="presParOf" srcId="{9E5960FA-6E90-40CE-8F4D-D56D19A3A07D}" destId="{4A282D79-235D-4D57-AC13-168695C0971A}" srcOrd="7" destOrd="0" presId="urn:microsoft.com/office/officeart/2008/layout/HorizontalMultiLevelHierarchy"/>
    <dgm:cxn modelId="{102D0AA0-297F-47E2-B701-243E336172D2}" type="presParOf" srcId="{4A282D79-235D-4D57-AC13-168695C0971A}" destId="{FC7ED224-3E4F-4ADA-AE8E-8C1FB35E6678}" srcOrd="0" destOrd="0" presId="urn:microsoft.com/office/officeart/2008/layout/HorizontalMultiLevelHierarchy"/>
    <dgm:cxn modelId="{AB7FB3E2-6194-4DA1-BA0C-D4CAEA501C73}" type="presParOf" srcId="{4A282D79-235D-4D57-AC13-168695C0971A}" destId="{3707D5D6-0E18-4D98-A683-089917176408}" srcOrd="1" destOrd="0" presId="urn:microsoft.com/office/officeart/2008/layout/HorizontalMultiLevelHierarchy"/>
    <dgm:cxn modelId="{3E640FB2-CB17-4016-B6A7-732F49BC84E8}" type="presParOf" srcId="{9E5960FA-6E90-40CE-8F4D-D56D19A3A07D}" destId="{FC14EA74-525E-4675-93B9-A730491B9FB4}" srcOrd="8" destOrd="0" presId="urn:microsoft.com/office/officeart/2008/layout/HorizontalMultiLevelHierarchy"/>
    <dgm:cxn modelId="{C6F5C47E-CF48-4169-AC28-067BF95398F4}" type="presParOf" srcId="{FC14EA74-525E-4675-93B9-A730491B9FB4}" destId="{40E81EC5-087B-4822-A70D-6B98E91DDF85}" srcOrd="0" destOrd="0" presId="urn:microsoft.com/office/officeart/2008/layout/HorizontalMultiLevelHierarchy"/>
    <dgm:cxn modelId="{8045FEF1-0502-460B-8705-11F3D73A50CA}" type="presParOf" srcId="{9E5960FA-6E90-40CE-8F4D-D56D19A3A07D}" destId="{6C450466-8546-4F2F-A3F9-7D92910F008F}" srcOrd="9" destOrd="0" presId="urn:microsoft.com/office/officeart/2008/layout/HorizontalMultiLevelHierarchy"/>
    <dgm:cxn modelId="{8F9C1DBA-6061-4325-B039-BA3945C4D344}" type="presParOf" srcId="{6C450466-8546-4F2F-A3F9-7D92910F008F}" destId="{7010CF0E-91DE-452D-A2F3-8E8CC75D75ED}" srcOrd="0" destOrd="0" presId="urn:microsoft.com/office/officeart/2008/layout/HorizontalMultiLevelHierarchy"/>
    <dgm:cxn modelId="{A391A2A6-8424-4CC2-B6F9-09AD884B859D}" type="presParOf" srcId="{6C450466-8546-4F2F-A3F9-7D92910F008F}" destId="{F4C7FFB6-7B0E-4DAF-8876-8EEFA0284CE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EE0AC0-0F9D-4448-BF66-95A9125BDBC2}" type="doc">
      <dgm:prSet loTypeId="urn:microsoft.com/office/officeart/2005/8/layout/vList3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526253-AD4B-4C67-9BE8-3302AB62CADB}">
      <dgm:prSet phldrT="[Text]" custT="1"/>
      <dgm:spPr/>
      <dgm:t>
        <a:bodyPr/>
        <a:lstStyle/>
        <a:p>
          <a:pPr algn="ctr"/>
          <a:r>
            <a:rPr lang="en-US" sz="2800" dirty="0" err="1"/>
            <a:t>Min.Max</a:t>
          </a:r>
          <a:endParaRPr lang="en-US" sz="2800" dirty="0"/>
        </a:p>
      </dgm:t>
    </dgm:pt>
    <dgm:pt modelId="{CEC4DF9D-84AA-49D9-9E29-BDFCDB97E318}" type="parTrans" cxnId="{C856FF60-810B-40F6-B98C-9CD4B1561BD8}">
      <dgm:prSet/>
      <dgm:spPr/>
      <dgm:t>
        <a:bodyPr/>
        <a:lstStyle/>
        <a:p>
          <a:endParaRPr lang="en-US"/>
        </a:p>
      </dgm:t>
    </dgm:pt>
    <dgm:pt modelId="{CFD8BD5F-3B94-4502-AC3E-1A83D6A37E64}" type="sibTrans" cxnId="{C856FF60-810B-40F6-B98C-9CD4B1561BD8}">
      <dgm:prSet/>
      <dgm:spPr/>
      <dgm:t>
        <a:bodyPr/>
        <a:lstStyle/>
        <a:p>
          <a:endParaRPr lang="en-US"/>
        </a:p>
      </dgm:t>
    </dgm:pt>
    <dgm:pt modelId="{D793F75A-678D-4DE2-A9D9-CD02BE8F1EBA}">
      <dgm:prSet phldrT="[Text]" custT="1"/>
      <dgm:spPr/>
      <dgm:t>
        <a:bodyPr/>
        <a:lstStyle/>
        <a:p>
          <a:pPr algn="ctr"/>
          <a:r>
            <a:rPr lang="en-US" sz="2800" dirty="0"/>
            <a:t>Civil services</a:t>
          </a:r>
        </a:p>
      </dgm:t>
    </dgm:pt>
    <dgm:pt modelId="{8AE311EA-04DD-4B3F-8085-6A5407142F45}" type="parTrans" cxnId="{27BC6409-FC97-492F-BBB9-685BD2AE5BC8}">
      <dgm:prSet/>
      <dgm:spPr/>
      <dgm:t>
        <a:bodyPr/>
        <a:lstStyle/>
        <a:p>
          <a:endParaRPr lang="en-US"/>
        </a:p>
      </dgm:t>
    </dgm:pt>
    <dgm:pt modelId="{BE609E8C-4A82-48F4-BAD1-7B65099C4AD2}" type="sibTrans" cxnId="{27BC6409-FC97-492F-BBB9-685BD2AE5BC8}">
      <dgm:prSet/>
      <dgm:spPr/>
      <dgm:t>
        <a:bodyPr/>
        <a:lstStyle/>
        <a:p>
          <a:endParaRPr lang="en-US"/>
        </a:p>
      </dgm:t>
    </dgm:pt>
    <dgm:pt modelId="{41BCBB95-B081-496A-8157-5FFC717B7CA5}">
      <dgm:prSet phldrT="[Text]" custT="1"/>
      <dgm:spPr/>
      <dgm:t>
        <a:bodyPr/>
        <a:lstStyle/>
        <a:p>
          <a:pPr algn="ctr"/>
          <a:r>
            <a:rPr lang="en-US" sz="2800"/>
            <a:t>Inflation?</a:t>
          </a:r>
          <a:endParaRPr lang="en-US" sz="2800" dirty="0"/>
        </a:p>
      </dgm:t>
    </dgm:pt>
    <dgm:pt modelId="{75381A16-8C26-4880-B355-3A4A1E2043AB}" type="parTrans" cxnId="{A0300286-B79C-4747-9937-D311A536DAED}">
      <dgm:prSet/>
      <dgm:spPr/>
      <dgm:t>
        <a:bodyPr/>
        <a:lstStyle/>
        <a:p>
          <a:endParaRPr lang="en-US"/>
        </a:p>
      </dgm:t>
    </dgm:pt>
    <dgm:pt modelId="{F5D82192-9FFD-4E69-BB57-2CE1DF583053}" type="sibTrans" cxnId="{A0300286-B79C-4747-9937-D311A536DAED}">
      <dgm:prSet/>
      <dgm:spPr/>
      <dgm:t>
        <a:bodyPr/>
        <a:lstStyle/>
        <a:p>
          <a:endParaRPr lang="en-US"/>
        </a:p>
      </dgm:t>
    </dgm:pt>
    <dgm:pt modelId="{8111707A-A85F-4201-AF6B-438BBAEC7E33}">
      <dgm:prSet phldrT="[Text]" custT="1"/>
      <dgm:spPr/>
      <dgm:t>
        <a:bodyPr/>
        <a:lstStyle/>
        <a:p>
          <a:pPr algn="ctr"/>
          <a:r>
            <a:rPr lang="en-US" sz="2800" dirty="0"/>
            <a:t>Defense</a:t>
          </a:r>
        </a:p>
      </dgm:t>
    </dgm:pt>
    <dgm:pt modelId="{C0EFFC3C-DDCB-4DA0-9F2C-75CB842215E7}" type="parTrans" cxnId="{C6339EBE-A221-4D8D-ADD9-8839FDC76F70}">
      <dgm:prSet/>
      <dgm:spPr/>
      <dgm:t>
        <a:bodyPr/>
        <a:lstStyle/>
        <a:p>
          <a:endParaRPr lang="en-US"/>
        </a:p>
      </dgm:t>
    </dgm:pt>
    <dgm:pt modelId="{D3B39864-9A21-418C-9FC8-AEED96D7A750}" type="sibTrans" cxnId="{C6339EBE-A221-4D8D-ADD9-8839FDC76F70}">
      <dgm:prSet/>
      <dgm:spPr/>
      <dgm:t>
        <a:bodyPr/>
        <a:lstStyle/>
        <a:p>
          <a:endParaRPr lang="en-US"/>
        </a:p>
      </dgm:t>
    </dgm:pt>
    <dgm:pt modelId="{26D105A5-EFB1-40E1-86DA-031F6CA1CF33}">
      <dgm:prSet phldrT="[Text]" custT="1"/>
      <dgm:spPr/>
      <dgm:t>
        <a:bodyPr/>
        <a:lstStyle/>
        <a:p>
          <a:pPr algn="ctr"/>
          <a:r>
            <a:rPr lang="en-US" sz="2800" dirty="0" err="1"/>
            <a:t>Kaam-chor</a:t>
          </a:r>
          <a:endParaRPr lang="en-US" sz="2800" dirty="0"/>
        </a:p>
      </dgm:t>
    </dgm:pt>
    <dgm:pt modelId="{092F66C5-F916-4130-A7B9-682F1BA4B145}" type="parTrans" cxnId="{8B425BA1-D7BF-47B5-BDE3-B061974A6609}">
      <dgm:prSet/>
      <dgm:spPr/>
      <dgm:t>
        <a:bodyPr/>
        <a:lstStyle/>
        <a:p>
          <a:endParaRPr lang="en-US"/>
        </a:p>
      </dgm:t>
    </dgm:pt>
    <dgm:pt modelId="{3FA76C49-CCF0-440B-9479-40FAF5E07A99}" type="sibTrans" cxnId="{8B425BA1-D7BF-47B5-BDE3-B061974A6609}">
      <dgm:prSet/>
      <dgm:spPr/>
      <dgm:t>
        <a:bodyPr/>
        <a:lstStyle/>
        <a:p>
          <a:endParaRPr lang="en-US"/>
        </a:p>
      </dgm:t>
    </dgm:pt>
    <dgm:pt modelId="{0A014E5C-776E-4AEB-B8FB-725A8CA6DB78}">
      <dgm:prSet phldrT="[Text]" custT="1"/>
      <dgm:spPr/>
      <dgm:t>
        <a:bodyPr/>
        <a:lstStyle/>
        <a:p>
          <a:pPr algn="ctr"/>
          <a:r>
            <a:rPr lang="en-US" sz="2800" dirty="0"/>
            <a:t>Misc.</a:t>
          </a:r>
        </a:p>
      </dgm:t>
    </dgm:pt>
    <dgm:pt modelId="{DCCD185C-18C7-4BE8-A0C1-071B83806168}" type="parTrans" cxnId="{19D7830A-F315-4AC5-8C68-D4885A5F6F52}">
      <dgm:prSet/>
      <dgm:spPr/>
      <dgm:t>
        <a:bodyPr/>
        <a:lstStyle/>
        <a:p>
          <a:endParaRPr lang="en-US"/>
        </a:p>
      </dgm:t>
    </dgm:pt>
    <dgm:pt modelId="{2B94E873-28E9-48D1-822B-A87481081F14}" type="sibTrans" cxnId="{19D7830A-F315-4AC5-8C68-D4885A5F6F52}">
      <dgm:prSet/>
      <dgm:spPr/>
      <dgm:t>
        <a:bodyPr/>
        <a:lstStyle/>
        <a:p>
          <a:endParaRPr lang="en-US"/>
        </a:p>
      </dgm:t>
    </dgm:pt>
    <dgm:pt modelId="{CE638F04-E339-464E-A869-409519202A32}" type="pres">
      <dgm:prSet presAssocID="{8EEE0AC0-0F9D-4448-BF66-95A9125BDBC2}" presName="linearFlow" presStyleCnt="0">
        <dgm:presLayoutVars>
          <dgm:dir/>
          <dgm:resizeHandles val="exact"/>
        </dgm:presLayoutVars>
      </dgm:prSet>
      <dgm:spPr/>
    </dgm:pt>
    <dgm:pt modelId="{88462E3F-D082-43FD-A185-71D4BB802A91}" type="pres">
      <dgm:prSet presAssocID="{43526253-AD4B-4C67-9BE8-3302AB62CADB}" presName="composite" presStyleCnt="0"/>
      <dgm:spPr/>
    </dgm:pt>
    <dgm:pt modelId="{876B4BCD-FAE4-46B1-A1B4-0A74D15B0FCF}" type="pres">
      <dgm:prSet presAssocID="{43526253-AD4B-4C67-9BE8-3302AB62CADB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DB39C1B-0155-42A0-BFBB-381017F488BA}" type="pres">
      <dgm:prSet presAssocID="{43526253-AD4B-4C67-9BE8-3302AB62CADB}" presName="txShp" presStyleLbl="node1" presStyleIdx="0" presStyleCnt="6">
        <dgm:presLayoutVars>
          <dgm:bulletEnabled val="1"/>
        </dgm:presLayoutVars>
      </dgm:prSet>
      <dgm:spPr/>
    </dgm:pt>
    <dgm:pt modelId="{684F5236-FE43-4F52-BCF3-B7C09F611CC6}" type="pres">
      <dgm:prSet presAssocID="{CFD8BD5F-3B94-4502-AC3E-1A83D6A37E64}" presName="spacing" presStyleCnt="0"/>
      <dgm:spPr/>
    </dgm:pt>
    <dgm:pt modelId="{23D63829-B25B-4D41-A7F5-ADB69BF561FB}" type="pres">
      <dgm:prSet presAssocID="{41BCBB95-B081-496A-8157-5FFC717B7CA5}" presName="composite" presStyleCnt="0"/>
      <dgm:spPr/>
    </dgm:pt>
    <dgm:pt modelId="{525D3059-52F2-41BC-B172-B52040D57797}" type="pres">
      <dgm:prSet presAssocID="{41BCBB95-B081-496A-8157-5FFC717B7CA5}" presName="imgShp" presStyleLbl="fgImgPlace1" presStyleIdx="1" presStyleCnt="6" custLinFactNeighborY="-192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2C140F5-EE7C-4BC5-87BD-18F2E1F38AC6}" type="pres">
      <dgm:prSet presAssocID="{41BCBB95-B081-496A-8157-5FFC717B7CA5}" presName="txShp" presStyleLbl="node1" presStyleIdx="1" presStyleCnt="6">
        <dgm:presLayoutVars>
          <dgm:bulletEnabled val="1"/>
        </dgm:presLayoutVars>
      </dgm:prSet>
      <dgm:spPr/>
    </dgm:pt>
    <dgm:pt modelId="{2FC506A0-6CEE-402D-BDDF-5E5AF78B1784}" type="pres">
      <dgm:prSet presAssocID="{F5D82192-9FFD-4E69-BB57-2CE1DF583053}" presName="spacing" presStyleCnt="0"/>
      <dgm:spPr/>
    </dgm:pt>
    <dgm:pt modelId="{B1231EA3-1A16-4FD1-9049-85BFDFAB9FF1}" type="pres">
      <dgm:prSet presAssocID="{D793F75A-678D-4DE2-A9D9-CD02BE8F1EBA}" presName="composite" presStyleCnt="0"/>
      <dgm:spPr/>
    </dgm:pt>
    <dgm:pt modelId="{FCADC703-4CA9-4028-ADD6-92ECC83E344F}" type="pres">
      <dgm:prSet presAssocID="{D793F75A-678D-4DE2-A9D9-CD02BE8F1EBA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C3FC03E-DCA8-45A5-BA47-A42467424AD1}" type="pres">
      <dgm:prSet presAssocID="{D793F75A-678D-4DE2-A9D9-CD02BE8F1EBA}" presName="txShp" presStyleLbl="node1" presStyleIdx="2" presStyleCnt="6">
        <dgm:presLayoutVars>
          <dgm:bulletEnabled val="1"/>
        </dgm:presLayoutVars>
      </dgm:prSet>
      <dgm:spPr/>
    </dgm:pt>
    <dgm:pt modelId="{0CEF539A-0691-4E78-8475-F3C9C6A0782C}" type="pres">
      <dgm:prSet presAssocID="{BE609E8C-4A82-48F4-BAD1-7B65099C4AD2}" presName="spacing" presStyleCnt="0"/>
      <dgm:spPr/>
    </dgm:pt>
    <dgm:pt modelId="{2C3924AA-1ED9-4926-A5F0-80E60A503923}" type="pres">
      <dgm:prSet presAssocID="{8111707A-A85F-4201-AF6B-438BBAEC7E33}" presName="composite" presStyleCnt="0"/>
      <dgm:spPr/>
    </dgm:pt>
    <dgm:pt modelId="{18E97249-FEE3-4CDA-A427-8BC5194F9BE7}" type="pres">
      <dgm:prSet presAssocID="{8111707A-A85F-4201-AF6B-438BBAEC7E33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03E6C2A-21C8-483A-8B1A-C5F34919B6FA}" type="pres">
      <dgm:prSet presAssocID="{8111707A-A85F-4201-AF6B-438BBAEC7E33}" presName="txShp" presStyleLbl="node1" presStyleIdx="3" presStyleCnt="6">
        <dgm:presLayoutVars>
          <dgm:bulletEnabled val="1"/>
        </dgm:presLayoutVars>
      </dgm:prSet>
      <dgm:spPr/>
    </dgm:pt>
    <dgm:pt modelId="{46C5FD55-1E8E-4D1A-BDA8-2882FE8E9F48}" type="pres">
      <dgm:prSet presAssocID="{D3B39864-9A21-418C-9FC8-AEED96D7A750}" presName="spacing" presStyleCnt="0"/>
      <dgm:spPr/>
    </dgm:pt>
    <dgm:pt modelId="{56F5C24E-EEAC-4ED8-8B61-B0D8333E4A8B}" type="pres">
      <dgm:prSet presAssocID="{26D105A5-EFB1-40E1-86DA-031F6CA1CF33}" presName="composite" presStyleCnt="0"/>
      <dgm:spPr/>
    </dgm:pt>
    <dgm:pt modelId="{49BA378B-A86B-4A7D-A57F-E9B5FADCE6B8}" type="pres">
      <dgm:prSet presAssocID="{26D105A5-EFB1-40E1-86DA-031F6CA1CF33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64A4CA7F-85F1-4651-A831-7FA127F45AB9}" type="pres">
      <dgm:prSet presAssocID="{26D105A5-EFB1-40E1-86DA-031F6CA1CF33}" presName="txShp" presStyleLbl="node1" presStyleIdx="4" presStyleCnt="6">
        <dgm:presLayoutVars>
          <dgm:bulletEnabled val="1"/>
        </dgm:presLayoutVars>
      </dgm:prSet>
      <dgm:spPr/>
    </dgm:pt>
    <dgm:pt modelId="{4EAE243B-FEBB-4EB5-A8C3-5EB68DA0D6A1}" type="pres">
      <dgm:prSet presAssocID="{3FA76C49-CCF0-440B-9479-40FAF5E07A99}" presName="spacing" presStyleCnt="0"/>
      <dgm:spPr/>
    </dgm:pt>
    <dgm:pt modelId="{C34CFE58-120E-4761-93F6-7887E32E3530}" type="pres">
      <dgm:prSet presAssocID="{0A014E5C-776E-4AEB-B8FB-725A8CA6DB78}" presName="composite" presStyleCnt="0"/>
      <dgm:spPr/>
    </dgm:pt>
    <dgm:pt modelId="{67CF9E5F-B0D2-4355-8F3E-7891B7B8952B}" type="pres">
      <dgm:prSet presAssocID="{0A014E5C-776E-4AEB-B8FB-725A8CA6DB78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97EE943-48B1-4B0E-8A1B-226E3C57057C}" type="pres">
      <dgm:prSet presAssocID="{0A014E5C-776E-4AEB-B8FB-725A8CA6DB78}" presName="txShp" presStyleLbl="node1" presStyleIdx="5" presStyleCnt="6">
        <dgm:presLayoutVars>
          <dgm:bulletEnabled val="1"/>
        </dgm:presLayoutVars>
      </dgm:prSet>
      <dgm:spPr/>
    </dgm:pt>
  </dgm:ptLst>
  <dgm:cxnLst>
    <dgm:cxn modelId="{5245A618-CE16-4A9C-8CD8-11264E3D49CC}" type="presOf" srcId="{26D105A5-EFB1-40E1-86DA-031F6CA1CF33}" destId="{64A4CA7F-85F1-4651-A831-7FA127F45AB9}" srcOrd="0" destOrd="0" presId="urn:microsoft.com/office/officeart/2005/8/layout/vList3"/>
    <dgm:cxn modelId="{A1FC2BF2-4910-4685-B9EC-AC3979AAFB09}" type="presOf" srcId="{43526253-AD4B-4C67-9BE8-3302AB62CADB}" destId="{6DB39C1B-0155-42A0-BFBB-381017F488BA}" srcOrd="0" destOrd="0" presId="urn:microsoft.com/office/officeart/2005/8/layout/vList3"/>
    <dgm:cxn modelId="{C856FF60-810B-40F6-B98C-9CD4B1561BD8}" srcId="{8EEE0AC0-0F9D-4448-BF66-95A9125BDBC2}" destId="{43526253-AD4B-4C67-9BE8-3302AB62CADB}" srcOrd="0" destOrd="0" parTransId="{CEC4DF9D-84AA-49D9-9E29-BDFCDB97E318}" sibTransId="{CFD8BD5F-3B94-4502-AC3E-1A83D6A37E64}"/>
    <dgm:cxn modelId="{982CE3AF-62D0-4D05-84F7-0A2290E91393}" type="presOf" srcId="{41BCBB95-B081-496A-8157-5FFC717B7CA5}" destId="{C2C140F5-EE7C-4BC5-87BD-18F2E1F38AC6}" srcOrd="0" destOrd="0" presId="urn:microsoft.com/office/officeart/2005/8/layout/vList3"/>
    <dgm:cxn modelId="{1254AFB1-1339-49F8-98BF-EE72B211E59D}" type="presOf" srcId="{0A014E5C-776E-4AEB-B8FB-725A8CA6DB78}" destId="{297EE943-48B1-4B0E-8A1B-226E3C57057C}" srcOrd="0" destOrd="0" presId="urn:microsoft.com/office/officeart/2005/8/layout/vList3"/>
    <dgm:cxn modelId="{19D7830A-F315-4AC5-8C68-D4885A5F6F52}" srcId="{8EEE0AC0-0F9D-4448-BF66-95A9125BDBC2}" destId="{0A014E5C-776E-4AEB-B8FB-725A8CA6DB78}" srcOrd="5" destOrd="0" parTransId="{DCCD185C-18C7-4BE8-A0C1-071B83806168}" sibTransId="{2B94E873-28E9-48D1-822B-A87481081F14}"/>
    <dgm:cxn modelId="{95BE686A-A019-49DC-A9A3-3DB1C46EC439}" type="presOf" srcId="{D793F75A-678D-4DE2-A9D9-CD02BE8F1EBA}" destId="{EC3FC03E-DCA8-45A5-BA47-A42467424AD1}" srcOrd="0" destOrd="0" presId="urn:microsoft.com/office/officeart/2005/8/layout/vList3"/>
    <dgm:cxn modelId="{5C731909-23CB-487A-B7BA-05D61C6FC72E}" type="presOf" srcId="{8111707A-A85F-4201-AF6B-438BBAEC7E33}" destId="{403E6C2A-21C8-483A-8B1A-C5F34919B6FA}" srcOrd="0" destOrd="0" presId="urn:microsoft.com/office/officeart/2005/8/layout/vList3"/>
    <dgm:cxn modelId="{1DDFCF53-5315-42A4-BA91-A6585B724CF2}" type="presOf" srcId="{8EEE0AC0-0F9D-4448-BF66-95A9125BDBC2}" destId="{CE638F04-E339-464E-A869-409519202A32}" srcOrd="0" destOrd="0" presId="urn:microsoft.com/office/officeart/2005/8/layout/vList3"/>
    <dgm:cxn modelId="{A0300286-B79C-4747-9937-D311A536DAED}" srcId="{8EEE0AC0-0F9D-4448-BF66-95A9125BDBC2}" destId="{41BCBB95-B081-496A-8157-5FFC717B7CA5}" srcOrd="1" destOrd="0" parTransId="{75381A16-8C26-4880-B355-3A4A1E2043AB}" sibTransId="{F5D82192-9FFD-4E69-BB57-2CE1DF583053}"/>
    <dgm:cxn modelId="{27BC6409-FC97-492F-BBB9-685BD2AE5BC8}" srcId="{8EEE0AC0-0F9D-4448-BF66-95A9125BDBC2}" destId="{D793F75A-678D-4DE2-A9D9-CD02BE8F1EBA}" srcOrd="2" destOrd="0" parTransId="{8AE311EA-04DD-4B3F-8085-6A5407142F45}" sibTransId="{BE609E8C-4A82-48F4-BAD1-7B65099C4AD2}"/>
    <dgm:cxn modelId="{8B425BA1-D7BF-47B5-BDE3-B061974A6609}" srcId="{8EEE0AC0-0F9D-4448-BF66-95A9125BDBC2}" destId="{26D105A5-EFB1-40E1-86DA-031F6CA1CF33}" srcOrd="4" destOrd="0" parTransId="{092F66C5-F916-4130-A7B9-682F1BA4B145}" sibTransId="{3FA76C49-CCF0-440B-9479-40FAF5E07A99}"/>
    <dgm:cxn modelId="{C6339EBE-A221-4D8D-ADD9-8839FDC76F70}" srcId="{8EEE0AC0-0F9D-4448-BF66-95A9125BDBC2}" destId="{8111707A-A85F-4201-AF6B-438BBAEC7E33}" srcOrd="3" destOrd="0" parTransId="{C0EFFC3C-DDCB-4DA0-9F2C-75CB842215E7}" sibTransId="{D3B39864-9A21-418C-9FC8-AEED96D7A750}"/>
    <dgm:cxn modelId="{8A819365-079B-4D05-8223-275FA2A68837}" type="presParOf" srcId="{CE638F04-E339-464E-A869-409519202A32}" destId="{88462E3F-D082-43FD-A185-71D4BB802A91}" srcOrd="0" destOrd="0" presId="urn:microsoft.com/office/officeart/2005/8/layout/vList3"/>
    <dgm:cxn modelId="{118A85BD-ED2D-41BC-8B71-7B81B134ABE9}" type="presParOf" srcId="{88462E3F-D082-43FD-A185-71D4BB802A91}" destId="{876B4BCD-FAE4-46B1-A1B4-0A74D15B0FCF}" srcOrd="0" destOrd="0" presId="urn:microsoft.com/office/officeart/2005/8/layout/vList3"/>
    <dgm:cxn modelId="{C67F1DAB-215B-4895-8C71-D6A63ED72137}" type="presParOf" srcId="{88462E3F-D082-43FD-A185-71D4BB802A91}" destId="{6DB39C1B-0155-42A0-BFBB-381017F488BA}" srcOrd="1" destOrd="0" presId="urn:microsoft.com/office/officeart/2005/8/layout/vList3"/>
    <dgm:cxn modelId="{AD806615-0E38-4AA3-BAF7-C7E1F8DC3D41}" type="presParOf" srcId="{CE638F04-E339-464E-A869-409519202A32}" destId="{684F5236-FE43-4F52-BCF3-B7C09F611CC6}" srcOrd="1" destOrd="0" presId="urn:microsoft.com/office/officeart/2005/8/layout/vList3"/>
    <dgm:cxn modelId="{F2AE4EBC-1AC5-4246-8537-DC90673A8F84}" type="presParOf" srcId="{CE638F04-E339-464E-A869-409519202A32}" destId="{23D63829-B25B-4D41-A7F5-ADB69BF561FB}" srcOrd="2" destOrd="0" presId="urn:microsoft.com/office/officeart/2005/8/layout/vList3"/>
    <dgm:cxn modelId="{51A832A9-4796-486A-BE98-1708E3108D3C}" type="presParOf" srcId="{23D63829-B25B-4D41-A7F5-ADB69BF561FB}" destId="{525D3059-52F2-41BC-B172-B52040D57797}" srcOrd="0" destOrd="0" presId="urn:microsoft.com/office/officeart/2005/8/layout/vList3"/>
    <dgm:cxn modelId="{5FC8D8A9-83F2-4CF3-AB15-24DFC4F3C6D2}" type="presParOf" srcId="{23D63829-B25B-4D41-A7F5-ADB69BF561FB}" destId="{C2C140F5-EE7C-4BC5-87BD-18F2E1F38AC6}" srcOrd="1" destOrd="0" presId="urn:microsoft.com/office/officeart/2005/8/layout/vList3"/>
    <dgm:cxn modelId="{1E7061E7-CB7C-45CD-8019-D99400ECDFCB}" type="presParOf" srcId="{CE638F04-E339-464E-A869-409519202A32}" destId="{2FC506A0-6CEE-402D-BDDF-5E5AF78B1784}" srcOrd="3" destOrd="0" presId="urn:microsoft.com/office/officeart/2005/8/layout/vList3"/>
    <dgm:cxn modelId="{7DB34055-0053-4E7F-BD57-8C8D29DC8333}" type="presParOf" srcId="{CE638F04-E339-464E-A869-409519202A32}" destId="{B1231EA3-1A16-4FD1-9049-85BFDFAB9FF1}" srcOrd="4" destOrd="0" presId="urn:microsoft.com/office/officeart/2005/8/layout/vList3"/>
    <dgm:cxn modelId="{4008C553-F9C7-4570-8E1D-634B3784CE39}" type="presParOf" srcId="{B1231EA3-1A16-4FD1-9049-85BFDFAB9FF1}" destId="{FCADC703-4CA9-4028-ADD6-92ECC83E344F}" srcOrd="0" destOrd="0" presId="urn:microsoft.com/office/officeart/2005/8/layout/vList3"/>
    <dgm:cxn modelId="{E0747418-A578-440F-914D-442C02246B57}" type="presParOf" srcId="{B1231EA3-1A16-4FD1-9049-85BFDFAB9FF1}" destId="{EC3FC03E-DCA8-45A5-BA47-A42467424AD1}" srcOrd="1" destOrd="0" presId="urn:microsoft.com/office/officeart/2005/8/layout/vList3"/>
    <dgm:cxn modelId="{257CF3A2-7C38-4F7C-8B48-A686D870F255}" type="presParOf" srcId="{CE638F04-E339-464E-A869-409519202A32}" destId="{0CEF539A-0691-4E78-8475-F3C9C6A0782C}" srcOrd="5" destOrd="0" presId="urn:microsoft.com/office/officeart/2005/8/layout/vList3"/>
    <dgm:cxn modelId="{718E34CB-CEF2-44DE-A529-35AA53C72ABA}" type="presParOf" srcId="{CE638F04-E339-464E-A869-409519202A32}" destId="{2C3924AA-1ED9-4926-A5F0-80E60A503923}" srcOrd="6" destOrd="0" presId="urn:microsoft.com/office/officeart/2005/8/layout/vList3"/>
    <dgm:cxn modelId="{B6B64379-A56A-4BA5-B97B-42DCDF02A451}" type="presParOf" srcId="{2C3924AA-1ED9-4926-A5F0-80E60A503923}" destId="{18E97249-FEE3-4CDA-A427-8BC5194F9BE7}" srcOrd="0" destOrd="0" presId="urn:microsoft.com/office/officeart/2005/8/layout/vList3"/>
    <dgm:cxn modelId="{6F000E4B-29AB-487B-BF7E-7B005B3CBED9}" type="presParOf" srcId="{2C3924AA-1ED9-4926-A5F0-80E60A503923}" destId="{403E6C2A-21C8-483A-8B1A-C5F34919B6FA}" srcOrd="1" destOrd="0" presId="urn:microsoft.com/office/officeart/2005/8/layout/vList3"/>
    <dgm:cxn modelId="{77B8CCE0-B116-454B-A4DE-3C408AF9C5CB}" type="presParOf" srcId="{CE638F04-E339-464E-A869-409519202A32}" destId="{46C5FD55-1E8E-4D1A-BDA8-2882FE8E9F48}" srcOrd="7" destOrd="0" presId="urn:microsoft.com/office/officeart/2005/8/layout/vList3"/>
    <dgm:cxn modelId="{F5503156-1B57-441C-AA55-5B7CE031FC9A}" type="presParOf" srcId="{CE638F04-E339-464E-A869-409519202A32}" destId="{56F5C24E-EEAC-4ED8-8B61-B0D8333E4A8B}" srcOrd="8" destOrd="0" presId="urn:microsoft.com/office/officeart/2005/8/layout/vList3"/>
    <dgm:cxn modelId="{4A148742-32FE-4012-8BAD-226F7A35C2BC}" type="presParOf" srcId="{56F5C24E-EEAC-4ED8-8B61-B0D8333E4A8B}" destId="{49BA378B-A86B-4A7D-A57F-E9B5FADCE6B8}" srcOrd="0" destOrd="0" presId="urn:microsoft.com/office/officeart/2005/8/layout/vList3"/>
    <dgm:cxn modelId="{C07CAF88-0882-4F01-AE59-D10EA800D1D1}" type="presParOf" srcId="{56F5C24E-EEAC-4ED8-8B61-B0D8333E4A8B}" destId="{64A4CA7F-85F1-4651-A831-7FA127F45AB9}" srcOrd="1" destOrd="0" presId="urn:microsoft.com/office/officeart/2005/8/layout/vList3"/>
    <dgm:cxn modelId="{6084125D-9FC4-4ACF-A0A2-B27F3CA524D5}" type="presParOf" srcId="{CE638F04-E339-464E-A869-409519202A32}" destId="{4EAE243B-FEBB-4EB5-A8C3-5EB68DA0D6A1}" srcOrd="9" destOrd="0" presId="urn:microsoft.com/office/officeart/2005/8/layout/vList3"/>
    <dgm:cxn modelId="{F20154DD-5DCC-458B-96E6-395D8FD51C08}" type="presParOf" srcId="{CE638F04-E339-464E-A869-409519202A32}" destId="{C34CFE58-120E-4761-93F6-7887E32E3530}" srcOrd="10" destOrd="0" presId="urn:microsoft.com/office/officeart/2005/8/layout/vList3"/>
    <dgm:cxn modelId="{5B85DF93-6EA0-492B-9AD5-D0A97CAEA4C6}" type="presParOf" srcId="{C34CFE58-120E-4761-93F6-7887E32E3530}" destId="{67CF9E5F-B0D2-4355-8F3E-7891B7B8952B}" srcOrd="0" destOrd="0" presId="urn:microsoft.com/office/officeart/2005/8/layout/vList3"/>
    <dgm:cxn modelId="{4144273E-3067-46E2-9126-5EC0EA8970A4}" type="presParOf" srcId="{C34CFE58-120E-4761-93F6-7887E32E3530}" destId="{297EE943-48B1-4B0E-8A1B-226E3C5705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B86FBB-6FF2-4653-AE24-D12D5C75EC78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744EC6-D6F2-43B7-8F49-6A171BE9B8C4}">
      <dgm:prSet phldrT="[Text]" custT="1"/>
      <dgm:spPr/>
      <dgm:t>
        <a:bodyPr/>
        <a:lstStyle/>
        <a:p>
          <a:r>
            <a:rPr lang="en-US" sz="3200" dirty="0">
              <a:solidFill>
                <a:schemeClr val="bg1"/>
              </a:solidFill>
            </a:rPr>
            <a:t>Max. Pay Rs.2.25 Lakh</a:t>
          </a:r>
          <a:br>
            <a:rPr lang="en-US" sz="3200" dirty="0">
              <a:solidFill>
                <a:schemeClr val="bg1"/>
              </a:solidFill>
            </a:rPr>
          </a:br>
          <a:r>
            <a:rPr lang="en-US" sz="3200" dirty="0">
              <a:solidFill>
                <a:schemeClr val="bg1"/>
              </a:solidFill>
            </a:rPr>
            <a:t>But Cabinet Secretary 2.5 lakh</a:t>
          </a:r>
        </a:p>
      </dgm:t>
    </dgm:pt>
    <dgm:pt modelId="{91DF8B2C-EE3B-4C5B-B459-67C9AA2BD809}" type="parTrans" cxnId="{4DB955ED-CA3A-4A62-B114-990AA2109FA3}">
      <dgm:prSet/>
      <dgm:spPr/>
      <dgm:t>
        <a:bodyPr/>
        <a:lstStyle/>
        <a:p>
          <a:endParaRPr lang="en-US" sz="2800"/>
        </a:p>
      </dgm:t>
    </dgm:pt>
    <dgm:pt modelId="{A9CFC0C8-3AD8-40B8-B83B-580F5A287A04}" type="sibTrans" cxnId="{4DB955ED-CA3A-4A62-B114-990AA2109FA3}">
      <dgm:prSet/>
      <dgm:spPr/>
      <dgm:t>
        <a:bodyPr/>
        <a:lstStyle/>
        <a:p>
          <a:endParaRPr lang="en-US" sz="2800"/>
        </a:p>
      </dgm:t>
    </dgm:pt>
    <dgm:pt modelId="{31F06E37-EAB0-49CB-BC14-7E040EC27F22}">
      <dgm:prSet phldrT="[Text]" custT="1"/>
      <dgm:spPr/>
      <dgm:t>
        <a:bodyPr/>
        <a:lstStyle/>
        <a:p>
          <a:r>
            <a:rPr lang="en-US" sz="3200" dirty="0">
              <a:solidFill>
                <a:schemeClr val="bg1"/>
              </a:solidFill>
            </a:rPr>
            <a:t>Min. Pay Rs.18,000 per month (Dr.</a:t>
          </a:r>
          <a:r>
            <a:rPr lang="en-IN" sz="3200" dirty="0" err="1">
              <a:solidFill>
                <a:schemeClr val="bg1"/>
              </a:solidFill>
            </a:rPr>
            <a:t>Aykroyd</a:t>
          </a:r>
          <a:r>
            <a:rPr lang="en-IN" sz="3200" dirty="0">
              <a:solidFill>
                <a:schemeClr val="bg1"/>
              </a:solidFill>
            </a:rPr>
            <a:t> formula, worked in FAO-UN before independence)</a:t>
          </a:r>
          <a:endParaRPr lang="en-US" sz="3200" dirty="0">
            <a:solidFill>
              <a:schemeClr val="bg1"/>
            </a:solidFill>
          </a:endParaRPr>
        </a:p>
      </dgm:t>
    </dgm:pt>
    <dgm:pt modelId="{DA0F384F-F288-44EA-ABC7-FDEECC823388}" type="parTrans" cxnId="{829972A2-65BE-4F35-A17F-118C5118AD6E}">
      <dgm:prSet/>
      <dgm:spPr/>
      <dgm:t>
        <a:bodyPr/>
        <a:lstStyle/>
        <a:p>
          <a:endParaRPr lang="en-US"/>
        </a:p>
      </dgm:t>
    </dgm:pt>
    <dgm:pt modelId="{50FE4C50-1490-4B83-98CD-5FC4B129EDBD}" type="sibTrans" cxnId="{829972A2-65BE-4F35-A17F-118C5118AD6E}">
      <dgm:prSet/>
      <dgm:spPr/>
      <dgm:t>
        <a:bodyPr/>
        <a:lstStyle/>
        <a:p>
          <a:endParaRPr lang="en-US"/>
        </a:p>
      </dgm:t>
    </dgm:pt>
    <dgm:pt modelId="{56C57AC5-47F5-4B64-91D8-0F3CBDF5A491}" type="pres">
      <dgm:prSet presAssocID="{E7B86FBB-6FF2-4653-AE24-D12D5C75EC78}" presName="compositeShape" presStyleCnt="0">
        <dgm:presLayoutVars>
          <dgm:chMax val="2"/>
          <dgm:dir/>
          <dgm:resizeHandles val="exact"/>
        </dgm:presLayoutVars>
      </dgm:prSet>
      <dgm:spPr/>
    </dgm:pt>
    <dgm:pt modelId="{6F471652-CBFD-4949-B9C8-D7F77978840B}" type="pres">
      <dgm:prSet presAssocID="{31F06E37-EAB0-49CB-BC14-7E040EC27F22}" presName="upArrow" presStyleLbl="node1" presStyleIdx="0" presStyleCnt="2"/>
      <dgm:spPr/>
    </dgm:pt>
    <dgm:pt modelId="{16FE38CC-6870-44F2-B309-3CE21D04B675}" type="pres">
      <dgm:prSet presAssocID="{31F06E37-EAB0-49CB-BC14-7E040EC27F22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1C804500-DDCD-4950-BCD2-D806E52DC58D}" type="pres">
      <dgm:prSet presAssocID="{4D744EC6-D6F2-43B7-8F49-6A171BE9B8C4}" presName="downArrow" presStyleLbl="node1" presStyleIdx="1" presStyleCnt="2"/>
      <dgm:spPr/>
    </dgm:pt>
    <dgm:pt modelId="{E9215DFB-82BE-4E9F-A146-EB69FFA68332}" type="pres">
      <dgm:prSet presAssocID="{4D744EC6-D6F2-43B7-8F49-6A171BE9B8C4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4DB955ED-CA3A-4A62-B114-990AA2109FA3}" srcId="{E7B86FBB-6FF2-4653-AE24-D12D5C75EC78}" destId="{4D744EC6-D6F2-43B7-8F49-6A171BE9B8C4}" srcOrd="1" destOrd="0" parTransId="{91DF8B2C-EE3B-4C5B-B459-67C9AA2BD809}" sibTransId="{A9CFC0C8-3AD8-40B8-B83B-580F5A287A04}"/>
    <dgm:cxn modelId="{5DD11B9B-0A7B-4B56-8333-96D8BCC4F68D}" type="presOf" srcId="{4D744EC6-D6F2-43B7-8F49-6A171BE9B8C4}" destId="{E9215DFB-82BE-4E9F-A146-EB69FFA68332}" srcOrd="0" destOrd="0" presId="urn:microsoft.com/office/officeart/2005/8/layout/arrow4"/>
    <dgm:cxn modelId="{8A24C85D-3A3C-4914-BE5D-9336EF899BC2}" type="presOf" srcId="{31F06E37-EAB0-49CB-BC14-7E040EC27F22}" destId="{16FE38CC-6870-44F2-B309-3CE21D04B675}" srcOrd="0" destOrd="0" presId="urn:microsoft.com/office/officeart/2005/8/layout/arrow4"/>
    <dgm:cxn modelId="{829972A2-65BE-4F35-A17F-118C5118AD6E}" srcId="{E7B86FBB-6FF2-4653-AE24-D12D5C75EC78}" destId="{31F06E37-EAB0-49CB-BC14-7E040EC27F22}" srcOrd="0" destOrd="0" parTransId="{DA0F384F-F288-44EA-ABC7-FDEECC823388}" sibTransId="{50FE4C50-1490-4B83-98CD-5FC4B129EDBD}"/>
    <dgm:cxn modelId="{25764406-7CE2-4F13-9CFD-F07B18D7EA7C}" type="presOf" srcId="{E7B86FBB-6FF2-4653-AE24-D12D5C75EC78}" destId="{56C57AC5-47F5-4B64-91D8-0F3CBDF5A491}" srcOrd="0" destOrd="0" presId="urn:microsoft.com/office/officeart/2005/8/layout/arrow4"/>
    <dgm:cxn modelId="{172BF616-E496-4728-A6ED-183E0B033826}" type="presParOf" srcId="{56C57AC5-47F5-4B64-91D8-0F3CBDF5A491}" destId="{6F471652-CBFD-4949-B9C8-D7F77978840B}" srcOrd="0" destOrd="0" presId="urn:microsoft.com/office/officeart/2005/8/layout/arrow4"/>
    <dgm:cxn modelId="{3999DD78-EA0C-4BAD-97BE-C3330C6F0434}" type="presParOf" srcId="{56C57AC5-47F5-4B64-91D8-0F3CBDF5A491}" destId="{16FE38CC-6870-44F2-B309-3CE21D04B675}" srcOrd="1" destOrd="0" presId="urn:microsoft.com/office/officeart/2005/8/layout/arrow4"/>
    <dgm:cxn modelId="{BBA27080-C9FA-41F3-BB0C-41C69ECB0EE3}" type="presParOf" srcId="{56C57AC5-47F5-4B64-91D8-0F3CBDF5A491}" destId="{1C804500-DDCD-4950-BCD2-D806E52DC58D}" srcOrd="2" destOrd="0" presId="urn:microsoft.com/office/officeart/2005/8/layout/arrow4"/>
    <dgm:cxn modelId="{46AC67D9-041C-4BD4-8C11-412937686B47}" type="presParOf" srcId="{56C57AC5-47F5-4B64-91D8-0F3CBDF5A491}" destId="{E9215DFB-82BE-4E9F-A146-EB69FFA68332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2CD040-6818-4DA8-ADF4-2B799A01E56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24CB79-2E47-4601-9336-5E111CACA683}">
      <dgm:prSet phldrT="[Text]"/>
      <dgm:spPr/>
      <dgm:t>
        <a:bodyPr vert="vert270"/>
        <a:lstStyle/>
        <a:p>
          <a:r>
            <a:rPr lang="en-US" dirty="0"/>
            <a:t>HRA : depending on city</a:t>
          </a:r>
        </a:p>
      </dgm:t>
    </dgm:pt>
    <dgm:pt modelId="{B7A97634-EDB5-418B-A212-C2911C44DC62}" type="parTrans" cxnId="{81623BF9-F6E5-41E3-895F-2BE034BBFB73}">
      <dgm:prSet/>
      <dgm:spPr/>
      <dgm:t>
        <a:bodyPr/>
        <a:lstStyle/>
        <a:p>
          <a:endParaRPr lang="en-US"/>
        </a:p>
      </dgm:t>
    </dgm:pt>
    <dgm:pt modelId="{9D64E18A-1A05-41E6-A281-D8D6682A2EB0}" type="sibTrans" cxnId="{81623BF9-F6E5-41E3-895F-2BE034BBFB73}">
      <dgm:prSet/>
      <dgm:spPr/>
      <dgm:t>
        <a:bodyPr/>
        <a:lstStyle/>
        <a:p>
          <a:endParaRPr lang="en-US"/>
        </a:p>
      </dgm:t>
    </dgm:pt>
    <dgm:pt modelId="{3CE28FBF-4B47-4AE9-B60E-C54F1DE44927}">
      <dgm:prSet phldrT="[Text]"/>
      <dgm:spPr/>
      <dgm:t>
        <a:bodyPr/>
        <a:lstStyle/>
        <a:p>
          <a:r>
            <a:rPr lang="en-US" dirty="0"/>
            <a:t>16%</a:t>
          </a:r>
        </a:p>
      </dgm:t>
    </dgm:pt>
    <dgm:pt modelId="{407624DA-0BD0-4839-A4C5-0BFDC0B0E04D}" type="parTrans" cxnId="{F730EB9F-5989-4145-B285-9350E6761109}">
      <dgm:prSet/>
      <dgm:spPr/>
      <dgm:t>
        <a:bodyPr/>
        <a:lstStyle/>
        <a:p>
          <a:endParaRPr lang="en-US"/>
        </a:p>
      </dgm:t>
    </dgm:pt>
    <dgm:pt modelId="{4F0FC629-EDDD-4A1A-A23D-13BD24D07F1A}" type="sibTrans" cxnId="{F730EB9F-5989-4145-B285-9350E6761109}">
      <dgm:prSet/>
      <dgm:spPr/>
      <dgm:t>
        <a:bodyPr/>
        <a:lstStyle/>
        <a:p>
          <a:endParaRPr lang="en-US"/>
        </a:p>
      </dgm:t>
    </dgm:pt>
    <dgm:pt modelId="{A13DB93E-F095-446E-A722-E4277AA328C4}">
      <dgm:prSet phldrT="[Text]"/>
      <dgm:spPr/>
      <dgm:t>
        <a:bodyPr/>
        <a:lstStyle/>
        <a:p>
          <a:r>
            <a:rPr lang="en-US" dirty="0"/>
            <a:t>24%</a:t>
          </a:r>
        </a:p>
      </dgm:t>
    </dgm:pt>
    <dgm:pt modelId="{32FF5FE7-218A-40E3-A699-F13BE00B7EE4}" type="parTrans" cxnId="{F00C53D9-211F-4AE8-A9F9-216949174211}">
      <dgm:prSet/>
      <dgm:spPr/>
      <dgm:t>
        <a:bodyPr/>
        <a:lstStyle/>
        <a:p>
          <a:endParaRPr lang="en-US"/>
        </a:p>
      </dgm:t>
    </dgm:pt>
    <dgm:pt modelId="{14919F0B-D0DF-41AD-AF53-0DF3A2C94338}" type="sibTrans" cxnId="{F00C53D9-211F-4AE8-A9F9-216949174211}">
      <dgm:prSet/>
      <dgm:spPr/>
      <dgm:t>
        <a:bodyPr/>
        <a:lstStyle/>
        <a:p>
          <a:endParaRPr lang="en-US"/>
        </a:p>
      </dgm:t>
    </dgm:pt>
    <dgm:pt modelId="{054EE861-3D9B-4ED0-AB84-D5825256F5D8}">
      <dgm:prSet phldrT="[Text]"/>
      <dgm:spPr/>
      <dgm:t>
        <a:bodyPr/>
        <a:lstStyle/>
        <a:p>
          <a:r>
            <a:rPr lang="en-US" dirty="0"/>
            <a:t>8%</a:t>
          </a:r>
        </a:p>
      </dgm:t>
    </dgm:pt>
    <dgm:pt modelId="{18CA8A68-5E0E-45DE-AAAA-95526D171865}" type="sibTrans" cxnId="{B65CED1B-C2C4-48F1-94B7-268DA5A0A94C}">
      <dgm:prSet/>
      <dgm:spPr/>
      <dgm:t>
        <a:bodyPr/>
        <a:lstStyle/>
        <a:p>
          <a:endParaRPr lang="en-US"/>
        </a:p>
      </dgm:t>
    </dgm:pt>
    <dgm:pt modelId="{14482EA6-2546-4849-86E1-EB4BAEEF11B2}" type="parTrans" cxnId="{B65CED1B-C2C4-48F1-94B7-268DA5A0A94C}">
      <dgm:prSet/>
      <dgm:spPr/>
      <dgm:t>
        <a:bodyPr/>
        <a:lstStyle/>
        <a:p>
          <a:endParaRPr lang="en-US"/>
        </a:p>
      </dgm:t>
    </dgm:pt>
    <dgm:pt modelId="{BB65AE29-5108-464C-9760-47BFAD0CB427}" type="pres">
      <dgm:prSet presAssocID="{CB2CD040-6818-4DA8-ADF4-2B799A01E56B}" presName="vert0" presStyleCnt="0">
        <dgm:presLayoutVars>
          <dgm:dir/>
          <dgm:animOne val="branch"/>
          <dgm:animLvl val="lvl"/>
        </dgm:presLayoutVars>
      </dgm:prSet>
      <dgm:spPr/>
    </dgm:pt>
    <dgm:pt modelId="{ED77948D-59D0-4D7D-AF1B-EEC5A2EFD0C7}" type="pres">
      <dgm:prSet presAssocID="{5224CB79-2E47-4601-9336-5E111CACA683}" presName="thickLine" presStyleLbl="alignNode1" presStyleIdx="0" presStyleCnt="1"/>
      <dgm:spPr/>
    </dgm:pt>
    <dgm:pt modelId="{27F6B2D2-3133-4BE7-96B8-00308A7EE1FF}" type="pres">
      <dgm:prSet presAssocID="{5224CB79-2E47-4601-9336-5E111CACA683}" presName="horz1" presStyleCnt="0"/>
      <dgm:spPr/>
    </dgm:pt>
    <dgm:pt modelId="{1F07C621-D9C8-40EF-B9A6-532AFF70C8E5}" type="pres">
      <dgm:prSet presAssocID="{5224CB79-2E47-4601-9336-5E111CACA683}" presName="tx1" presStyleLbl="revTx" presStyleIdx="0" presStyleCnt="4"/>
      <dgm:spPr/>
    </dgm:pt>
    <dgm:pt modelId="{EDEC5A03-9225-4C5A-9592-EA301AE17E24}" type="pres">
      <dgm:prSet presAssocID="{5224CB79-2E47-4601-9336-5E111CACA683}" presName="vert1" presStyleCnt="0"/>
      <dgm:spPr/>
    </dgm:pt>
    <dgm:pt modelId="{4FCF7F0F-34D7-475C-8F55-6847B848A1AD}" type="pres">
      <dgm:prSet presAssocID="{054EE861-3D9B-4ED0-AB84-D5825256F5D8}" presName="vertSpace2a" presStyleCnt="0"/>
      <dgm:spPr/>
    </dgm:pt>
    <dgm:pt modelId="{76E42D9D-94B2-4F20-AE3B-CC1965B42C1F}" type="pres">
      <dgm:prSet presAssocID="{054EE861-3D9B-4ED0-AB84-D5825256F5D8}" presName="horz2" presStyleCnt="0"/>
      <dgm:spPr/>
    </dgm:pt>
    <dgm:pt modelId="{FBD69FAD-2106-4B14-AB6C-F6E63CC63919}" type="pres">
      <dgm:prSet presAssocID="{054EE861-3D9B-4ED0-AB84-D5825256F5D8}" presName="horzSpace2" presStyleCnt="0"/>
      <dgm:spPr/>
    </dgm:pt>
    <dgm:pt modelId="{5235271D-AB82-4991-84C0-9DF500079652}" type="pres">
      <dgm:prSet presAssocID="{054EE861-3D9B-4ED0-AB84-D5825256F5D8}" presName="tx2" presStyleLbl="revTx" presStyleIdx="1" presStyleCnt="4"/>
      <dgm:spPr/>
    </dgm:pt>
    <dgm:pt modelId="{0EA086E0-F16A-4EB2-B296-92C30BA5B52C}" type="pres">
      <dgm:prSet presAssocID="{054EE861-3D9B-4ED0-AB84-D5825256F5D8}" presName="vert2" presStyleCnt="0"/>
      <dgm:spPr/>
    </dgm:pt>
    <dgm:pt modelId="{FAC08D75-1961-462E-979C-8A13A8035A19}" type="pres">
      <dgm:prSet presAssocID="{054EE861-3D9B-4ED0-AB84-D5825256F5D8}" presName="thinLine2b" presStyleLbl="callout" presStyleIdx="0" presStyleCnt="3"/>
      <dgm:spPr/>
    </dgm:pt>
    <dgm:pt modelId="{ADB1ACBD-2964-423F-9FFD-F7995E79904F}" type="pres">
      <dgm:prSet presAssocID="{054EE861-3D9B-4ED0-AB84-D5825256F5D8}" presName="vertSpace2b" presStyleCnt="0"/>
      <dgm:spPr/>
    </dgm:pt>
    <dgm:pt modelId="{0DC8FCCC-72E6-4A17-84E9-BECD903362DF}" type="pres">
      <dgm:prSet presAssocID="{3CE28FBF-4B47-4AE9-B60E-C54F1DE44927}" presName="horz2" presStyleCnt="0"/>
      <dgm:spPr/>
    </dgm:pt>
    <dgm:pt modelId="{FBABCA13-0021-4811-8BB3-481FA1AA7235}" type="pres">
      <dgm:prSet presAssocID="{3CE28FBF-4B47-4AE9-B60E-C54F1DE44927}" presName="horzSpace2" presStyleCnt="0"/>
      <dgm:spPr/>
    </dgm:pt>
    <dgm:pt modelId="{BB204295-757C-4F16-A398-F22667EDFCE5}" type="pres">
      <dgm:prSet presAssocID="{3CE28FBF-4B47-4AE9-B60E-C54F1DE44927}" presName="tx2" presStyleLbl="revTx" presStyleIdx="2" presStyleCnt="4"/>
      <dgm:spPr/>
    </dgm:pt>
    <dgm:pt modelId="{334C1EE1-D55E-4257-8D28-DAFBB875D03C}" type="pres">
      <dgm:prSet presAssocID="{3CE28FBF-4B47-4AE9-B60E-C54F1DE44927}" presName="vert2" presStyleCnt="0"/>
      <dgm:spPr/>
    </dgm:pt>
    <dgm:pt modelId="{6290E1FC-B910-4A36-8462-046E58FA9A0C}" type="pres">
      <dgm:prSet presAssocID="{3CE28FBF-4B47-4AE9-B60E-C54F1DE44927}" presName="thinLine2b" presStyleLbl="callout" presStyleIdx="1" presStyleCnt="3"/>
      <dgm:spPr/>
    </dgm:pt>
    <dgm:pt modelId="{315F9230-F113-4498-85B5-55CABB11CE66}" type="pres">
      <dgm:prSet presAssocID="{3CE28FBF-4B47-4AE9-B60E-C54F1DE44927}" presName="vertSpace2b" presStyleCnt="0"/>
      <dgm:spPr/>
    </dgm:pt>
    <dgm:pt modelId="{230B1206-1B34-4C13-BE87-C898AAFBBADA}" type="pres">
      <dgm:prSet presAssocID="{A13DB93E-F095-446E-A722-E4277AA328C4}" presName="horz2" presStyleCnt="0"/>
      <dgm:spPr/>
    </dgm:pt>
    <dgm:pt modelId="{75A2F457-D0D3-443A-A122-E7507AAB6A68}" type="pres">
      <dgm:prSet presAssocID="{A13DB93E-F095-446E-A722-E4277AA328C4}" presName="horzSpace2" presStyleCnt="0"/>
      <dgm:spPr/>
    </dgm:pt>
    <dgm:pt modelId="{422D4CD5-3F22-4CCF-9158-FE7ED0FF1073}" type="pres">
      <dgm:prSet presAssocID="{A13DB93E-F095-446E-A722-E4277AA328C4}" presName="tx2" presStyleLbl="revTx" presStyleIdx="3" presStyleCnt="4"/>
      <dgm:spPr/>
    </dgm:pt>
    <dgm:pt modelId="{FEB038D4-B7DA-4A35-BA9A-8F8923F242ED}" type="pres">
      <dgm:prSet presAssocID="{A13DB93E-F095-446E-A722-E4277AA328C4}" presName="vert2" presStyleCnt="0"/>
      <dgm:spPr/>
    </dgm:pt>
    <dgm:pt modelId="{6B58D7BE-BD8E-41E0-A1AE-D0D615FC5938}" type="pres">
      <dgm:prSet presAssocID="{A13DB93E-F095-446E-A722-E4277AA328C4}" presName="thinLine2b" presStyleLbl="callout" presStyleIdx="2" presStyleCnt="3"/>
      <dgm:spPr/>
    </dgm:pt>
    <dgm:pt modelId="{E5C37970-A22D-49D7-9075-6C351B613D0E}" type="pres">
      <dgm:prSet presAssocID="{A13DB93E-F095-446E-A722-E4277AA328C4}" presName="vertSpace2b" presStyleCnt="0"/>
      <dgm:spPr/>
    </dgm:pt>
  </dgm:ptLst>
  <dgm:cxnLst>
    <dgm:cxn modelId="{81623BF9-F6E5-41E3-895F-2BE034BBFB73}" srcId="{CB2CD040-6818-4DA8-ADF4-2B799A01E56B}" destId="{5224CB79-2E47-4601-9336-5E111CACA683}" srcOrd="0" destOrd="0" parTransId="{B7A97634-EDB5-418B-A212-C2911C44DC62}" sibTransId="{9D64E18A-1A05-41E6-A281-D8D6682A2EB0}"/>
    <dgm:cxn modelId="{00A13446-0BE7-4465-821E-BFEFCDD5CAA3}" type="presOf" srcId="{5224CB79-2E47-4601-9336-5E111CACA683}" destId="{1F07C621-D9C8-40EF-B9A6-532AFF70C8E5}" srcOrd="0" destOrd="0" presId="urn:microsoft.com/office/officeart/2008/layout/LinedList"/>
    <dgm:cxn modelId="{10773192-3DB2-40B4-9BDE-90EBA5179AA3}" type="presOf" srcId="{CB2CD040-6818-4DA8-ADF4-2B799A01E56B}" destId="{BB65AE29-5108-464C-9760-47BFAD0CB427}" srcOrd="0" destOrd="0" presId="urn:microsoft.com/office/officeart/2008/layout/LinedList"/>
    <dgm:cxn modelId="{BFC0D0EF-45EA-4588-9DD6-E40EF52838F5}" type="presOf" srcId="{3CE28FBF-4B47-4AE9-B60E-C54F1DE44927}" destId="{BB204295-757C-4F16-A398-F22667EDFCE5}" srcOrd="0" destOrd="0" presId="urn:microsoft.com/office/officeart/2008/layout/LinedList"/>
    <dgm:cxn modelId="{F730EB9F-5989-4145-B285-9350E6761109}" srcId="{5224CB79-2E47-4601-9336-5E111CACA683}" destId="{3CE28FBF-4B47-4AE9-B60E-C54F1DE44927}" srcOrd="1" destOrd="0" parTransId="{407624DA-0BD0-4839-A4C5-0BFDC0B0E04D}" sibTransId="{4F0FC629-EDDD-4A1A-A23D-13BD24D07F1A}"/>
    <dgm:cxn modelId="{B65CED1B-C2C4-48F1-94B7-268DA5A0A94C}" srcId="{5224CB79-2E47-4601-9336-5E111CACA683}" destId="{054EE861-3D9B-4ED0-AB84-D5825256F5D8}" srcOrd="0" destOrd="0" parTransId="{14482EA6-2546-4849-86E1-EB4BAEEF11B2}" sibTransId="{18CA8A68-5E0E-45DE-AAAA-95526D171865}"/>
    <dgm:cxn modelId="{A0BE2C1A-581D-42D6-9731-A057F8BF445D}" type="presOf" srcId="{054EE861-3D9B-4ED0-AB84-D5825256F5D8}" destId="{5235271D-AB82-4991-84C0-9DF500079652}" srcOrd="0" destOrd="0" presId="urn:microsoft.com/office/officeart/2008/layout/LinedList"/>
    <dgm:cxn modelId="{F00C53D9-211F-4AE8-A9F9-216949174211}" srcId="{5224CB79-2E47-4601-9336-5E111CACA683}" destId="{A13DB93E-F095-446E-A722-E4277AA328C4}" srcOrd="2" destOrd="0" parTransId="{32FF5FE7-218A-40E3-A699-F13BE00B7EE4}" sibTransId="{14919F0B-D0DF-41AD-AF53-0DF3A2C94338}"/>
    <dgm:cxn modelId="{CE074E07-6E86-4116-9DDF-C63CF5BCDC74}" type="presOf" srcId="{A13DB93E-F095-446E-A722-E4277AA328C4}" destId="{422D4CD5-3F22-4CCF-9158-FE7ED0FF1073}" srcOrd="0" destOrd="0" presId="urn:microsoft.com/office/officeart/2008/layout/LinedList"/>
    <dgm:cxn modelId="{3A4D8EEB-895D-444E-B969-0AB12BAFC88F}" type="presParOf" srcId="{BB65AE29-5108-464C-9760-47BFAD0CB427}" destId="{ED77948D-59D0-4D7D-AF1B-EEC5A2EFD0C7}" srcOrd="0" destOrd="0" presId="urn:microsoft.com/office/officeart/2008/layout/LinedList"/>
    <dgm:cxn modelId="{BA72BDDA-A50C-4A88-B7A4-B1FCED85E43B}" type="presParOf" srcId="{BB65AE29-5108-464C-9760-47BFAD0CB427}" destId="{27F6B2D2-3133-4BE7-96B8-00308A7EE1FF}" srcOrd="1" destOrd="0" presId="urn:microsoft.com/office/officeart/2008/layout/LinedList"/>
    <dgm:cxn modelId="{0C0BDEDA-14DE-4984-810B-EA85F20DE798}" type="presParOf" srcId="{27F6B2D2-3133-4BE7-96B8-00308A7EE1FF}" destId="{1F07C621-D9C8-40EF-B9A6-532AFF70C8E5}" srcOrd="0" destOrd="0" presId="urn:microsoft.com/office/officeart/2008/layout/LinedList"/>
    <dgm:cxn modelId="{BE71E215-3AB0-440D-876B-727D45321100}" type="presParOf" srcId="{27F6B2D2-3133-4BE7-96B8-00308A7EE1FF}" destId="{EDEC5A03-9225-4C5A-9592-EA301AE17E24}" srcOrd="1" destOrd="0" presId="urn:microsoft.com/office/officeart/2008/layout/LinedList"/>
    <dgm:cxn modelId="{ACC67E0B-06B9-4679-A609-640BF585E4F1}" type="presParOf" srcId="{EDEC5A03-9225-4C5A-9592-EA301AE17E24}" destId="{4FCF7F0F-34D7-475C-8F55-6847B848A1AD}" srcOrd="0" destOrd="0" presId="urn:microsoft.com/office/officeart/2008/layout/LinedList"/>
    <dgm:cxn modelId="{23D8DF65-9F8C-4B0E-AC58-A9566136D61E}" type="presParOf" srcId="{EDEC5A03-9225-4C5A-9592-EA301AE17E24}" destId="{76E42D9D-94B2-4F20-AE3B-CC1965B42C1F}" srcOrd="1" destOrd="0" presId="urn:microsoft.com/office/officeart/2008/layout/LinedList"/>
    <dgm:cxn modelId="{8F7EB472-F0D0-4BFC-BF9C-F361F959C512}" type="presParOf" srcId="{76E42D9D-94B2-4F20-AE3B-CC1965B42C1F}" destId="{FBD69FAD-2106-4B14-AB6C-F6E63CC63919}" srcOrd="0" destOrd="0" presId="urn:microsoft.com/office/officeart/2008/layout/LinedList"/>
    <dgm:cxn modelId="{EAA0A571-0DB8-49F6-945A-0FAD749D0F6C}" type="presParOf" srcId="{76E42D9D-94B2-4F20-AE3B-CC1965B42C1F}" destId="{5235271D-AB82-4991-84C0-9DF500079652}" srcOrd="1" destOrd="0" presId="urn:microsoft.com/office/officeart/2008/layout/LinedList"/>
    <dgm:cxn modelId="{5E9A9C51-6AA5-4B93-84C9-2B9A2EDA180D}" type="presParOf" srcId="{76E42D9D-94B2-4F20-AE3B-CC1965B42C1F}" destId="{0EA086E0-F16A-4EB2-B296-92C30BA5B52C}" srcOrd="2" destOrd="0" presId="urn:microsoft.com/office/officeart/2008/layout/LinedList"/>
    <dgm:cxn modelId="{20A9433E-9691-4443-9D90-0C60DB79A994}" type="presParOf" srcId="{EDEC5A03-9225-4C5A-9592-EA301AE17E24}" destId="{FAC08D75-1961-462E-979C-8A13A8035A19}" srcOrd="2" destOrd="0" presId="urn:microsoft.com/office/officeart/2008/layout/LinedList"/>
    <dgm:cxn modelId="{1F3934F9-89AD-4226-96A5-F49CA8909C10}" type="presParOf" srcId="{EDEC5A03-9225-4C5A-9592-EA301AE17E24}" destId="{ADB1ACBD-2964-423F-9FFD-F7995E79904F}" srcOrd="3" destOrd="0" presId="urn:microsoft.com/office/officeart/2008/layout/LinedList"/>
    <dgm:cxn modelId="{232D24FE-1327-4269-9BFD-0E6E58F6EC4B}" type="presParOf" srcId="{EDEC5A03-9225-4C5A-9592-EA301AE17E24}" destId="{0DC8FCCC-72E6-4A17-84E9-BECD903362DF}" srcOrd="4" destOrd="0" presId="urn:microsoft.com/office/officeart/2008/layout/LinedList"/>
    <dgm:cxn modelId="{B7AE58DC-9C03-4283-ACC2-6CA55C6D3A49}" type="presParOf" srcId="{0DC8FCCC-72E6-4A17-84E9-BECD903362DF}" destId="{FBABCA13-0021-4811-8BB3-481FA1AA7235}" srcOrd="0" destOrd="0" presId="urn:microsoft.com/office/officeart/2008/layout/LinedList"/>
    <dgm:cxn modelId="{3965D5D1-54FA-4494-A044-4A6B39151DCF}" type="presParOf" srcId="{0DC8FCCC-72E6-4A17-84E9-BECD903362DF}" destId="{BB204295-757C-4F16-A398-F22667EDFCE5}" srcOrd="1" destOrd="0" presId="urn:microsoft.com/office/officeart/2008/layout/LinedList"/>
    <dgm:cxn modelId="{6BA16E8A-5F95-4D25-AE2E-3C567BEAA7D2}" type="presParOf" srcId="{0DC8FCCC-72E6-4A17-84E9-BECD903362DF}" destId="{334C1EE1-D55E-4257-8D28-DAFBB875D03C}" srcOrd="2" destOrd="0" presId="urn:microsoft.com/office/officeart/2008/layout/LinedList"/>
    <dgm:cxn modelId="{56185BD0-8C03-4177-AFE3-03E35CD7F5B2}" type="presParOf" srcId="{EDEC5A03-9225-4C5A-9592-EA301AE17E24}" destId="{6290E1FC-B910-4A36-8462-046E58FA9A0C}" srcOrd="5" destOrd="0" presId="urn:microsoft.com/office/officeart/2008/layout/LinedList"/>
    <dgm:cxn modelId="{3748C771-8BE7-4AC8-B707-7A6EA10B4CF6}" type="presParOf" srcId="{EDEC5A03-9225-4C5A-9592-EA301AE17E24}" destId="{315F9230-F113-4498-85B5-55CABB11CE66}" srcOrd="6" destOrd="0" presId="urn:microsoft.com/office/officeart/2008/layout/LinedList"/>
    <dgm:cxn modelId="{CBFCAE1B-FE84-4244-A83F-A70A72834D8D}" type="presParOf" srcId="{EDEC5A03-9225-4C5A-9592-EA301AE17E24}" destId="{230B1206-1B34-4C13-BE87-C898AAFBBADA}" srcOrd="7" destOrd="0" presId="urn:microsoft.com/office/officeart/2008/layout/LinedList"/>
    <dgm:cxn modelId="{0F3DF50F-5900-4ED0-AC23-4AC8583FA1B7}" type="presParOf" srcId="{230B1206-1B34-4C13-BE87-C898AAFBBADA}" destId="{75A2F457-D0D3-443A-A122-E7507AAB6A68}" srcOrd="0" destOrd="0" presId="urn:microsoft.com/office/officeart/2008/layout/LinedList"/>
    <dgm:cxn modelId="{6700CB47-8ADD-4F5F-9F5E-617DFC3C05EA}" type="presParOf" srcId="{230B1206-1B34-4C13-BE87-C898AAFBBADA}" destId="{422D4CD5-3F22-4CCF-9158-FE7ED0FF1073}" srcOrd="1" destOrd="0" presId="urn:microsoft.com/office/officeart/2008/layout/LinedList"/>
    <dgm:cxn modelId="{F9CF73DA-5640-48F8-8D6B-CFCF9EA1B646}" type="presParOf" srcId="{230B1206-1B34-4C13-BE87-C898AAFBBADA}" destId="{FEB038D4-B7DA-4A35-BA9A-8F8923F242ED}" srcOrd="2" destOrd="0" presId="urn:microsoft.com/office/officeart/2008/layout/LinedList"/>
    <dgm:cxn modelId="{479DFFCD-56D8-4CD1-AD20-DFEC6932C141}" type="presParOf" srcId="{EDEC5A03-9225-4C5A-9592-EA301AE17E24}" destId="{6B58D7BE-BD8E-41E0-A1AE-D0D615FC5938}" srcOrd="8" destOrd="0" presId="urn:microsoft.com/office/officeart/2008/layout/LinedList"/>
    <dgm:cxn modelId="{F4563982-743B-4CCE-BA1D-10BEAF973333}" type="presParOf" srcId="{EDEC5A03-9225-4C5A-9592-EA301AE17E24}" destId="{E5C37970-A22D-49D7-9075-6C351B613D0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FD8AA20-FF58-4B1D-9B41-6C2560323DC3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8FA2EA-714D-4251-A86F-CB274FF7A7E1}">
      <dgm:prSet phldrT="[Text]"/>
      <dgm:spPr/>
      <dgm:t>
        <a:bodyPr/>
        <a:lstStyle/>
        <a:p>
          <a:r>
            <a:rPr lang="en-US" dirty="0"/>
            <a:t>La-Nina</a:t>
          </a:r>
        </a:p>
        <a:p>
          <a:r>
            <a:rPr lang="en-US" dirty="0"/>
            <a:t>Make in India, </a:t>
          </a:r>
          <a:r>
            <a:rPr lang="en-US" dirty="0" err="1"/>
            <a:t>EoDB</a:t>
          </a:r>
          <a:r>
            <a:rPr lang="en-US" dirty="0"/>
            <a:t>, Startup</a:t>
          </a:r>
        </a:p>
      </dgm:t>
    </dgm:pt>
    <dgm:pt modelId="{26CE38AB-17B5-4EF9-96C9-AE938D91A46D}" type="parTrans" cxnId="{EEF43912-1D28-4045-B9AD-A41532519969}">
      <dgm:prSet/>
      <dgm:spPr/>
      <dgm:t>
        <a:bodyPr/>
        <a:lstStyle/>
        <a:p>
          <a:endParaRPr lang="en-US"/>
        </a:p>
      </dgm:t>
    </dgm:pt>
    <dgm:pt modelId="{FB64DAB3-4617-4145-98C7-8D2150DA673E}" type="sibTrans" cxnId="{EEF43912-1D28-4045-B9AD-A41532519969}">
      <dgm:prSet/>
      <dgm:spPr/>
      <dgm:t>
        <a:bodyPr/>
        <a:lstStyle/>
        <a:p>
          <a:endParaRPr lang="en-US"/>
        </a:p>
      </dgm:t>
    </dgm:pt>
    <dgm:pt modelId="{D8E67F43-A507-473E-93FA-E152097F9DA7}">
      <dgm:prSet phldrT="[Text]"/>
      <dgm:spPr/>
      <dgm:t>
        <a:bodyPr/>
        <a:lstStyle/>
        <a:p>
          <a:r>
            <a:rPr lang="en-US" dirty="0"/>
            <a:t>Aggregate  (Govt) Demand  </a:t>
          </a:r>
        </a:p>
      </dgm:t>
    </dgm:pt>
    <dgm:pt modelId="{BAA405FA-15E6-471B-BF5F-77E6166B0134}" type="parTrans" cxnId="{3D8672FD-17A2-42AC-A3CB-CD98888559C2}">
      <dgm:prSet/>
      <dgm:spPr/>
      <dgm:t>
        <a:bodyPr/>
        <a:lstStyle/>
        <a:p>
          <a:endParaRPr lang="en-US"/>
        </a:p>
      </dgm:t>
    </dgm:pt>
    <dgm:pt modelId="{5E48670E-44BD-4AC6-A202-46BB9503C824}" type="sibTrans" cxnId="{3D8672FD-17A2-42AC-A3CB-CD98888559C2}">
      <dgm:prSet/>
      <dgm:spPr/>
      <dgm:t>
        <a:bodyPr/>
        <a:lstStyle/>
        <a:p>
          <a:endParaRPr lang="en-US"/>
        </a:p>
      </dgm:t>
    </dgm:pt>
    <dgm:pt modelId="{4C6BD1BA-654D-4E50-B197-A3D4C7E8A57E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Pay commission</a:t>
          </a:r>
        </a:p>
      </dgm:t>
    </dgm:pt>
    <dgm:pt modelId="{7472AD9A-B49D-4EC1-8261-B236B65925F6}" type="parTrans" cxnId="{8233DE82-F37E-4C1A-B038-763BD1A31AB3}">
      <dgm:prSet/>
      <dgm:spPr/>
      <dgm:t>
        <a:bodyPr/>
        <a:lstStyle/>
        <a:p>
          <a:endParaRPr lang="en-US"/>
        </a:p>
      </dgm:t>
    </dgm:pt>
    <dgm:pt modelId="{EC3BCA10-0019-4EFE-8311-1C8450EF1FE8}" type="sibTrans" cxnId="{8233DE82-F37E-4C1A-B038-763BD1A31AB3}">
      <dgm:prSet/>
      <dgm:spPr/>
      <dgm:t>
        <a:bodyPr/>
        <a:lstStyle/>
        <a:p>
          <a:endParaRPr lang="en-US"/>
        </a:p>
      </dgm:t>
    </dgm:pt>
    <dgm:pt modelId="{C3F9CBEC-C5EC-46D0-8547-B9F006418220}">
      <dgm:prSet phldrT="[Text]"/>
      <dgm:spPr/>
      <dgm:t>
        <a:bodyPr/>
        <a:lstStyle/>
        <a:p>
          <a:r>
            <a:rPr lang="en-US" dirty="0"/>
            <a:t>Fiscal deficit</a:t>
          </a:r>
        </a:p>
      </dgm:t>
    </dgm:pt>
    <dgm:pt modelId="{5EE4AE04-F73C-4690-956D-557CD96478A5}" type="parTrans" cxnId="{6DFF88E1-12C8-484B-91EB-A75FEED6215B}">
      <dgm:prSet/>
      <dgm:spPr/>
      <dgm:t>
        <a:bodyPr/>
        <a:lstStyle/>
        <a:p>
          <a:endParaRPr lang="en-US"/>
        </a:p>
      </dgm:t>
    </dgm:pt>
    <dgm:pt modelId="{9BB807BE-7C5B-4E78-B3A7-0783CC56DF23}" type="sibTrans" cxnId="{6DFF88E1-12C8-484B-91EB-A75FEED6215B}">
      <dgm:prSet/>
      <dgm:spPr/>
      <dgm:t>
        <a:bodyPr/>
        <a:lstStyle/>
        <a:p>
          <a:endParaRPr lang="en-US"/>
        </a:p>
      </dgm:t>
    </dgm:pt>
    <dgm:pt modelId="{1679AB24-6423-48AA-A7AB-15633F183557}">
      <dgm:prSet phldrT="[Text]"/>
      <dgm:spPr/>
      <dgm:t>
        <a:bodyPr/>
        <a:lstStyle/>
        <a:p>
          <a:r>
            <a:rPr lang="en-US" dirty="0"/>
            <a:t>Aggregate Supply</a:t>
          </a:r>
        </a:p>
      </dgm:t>
    </dgm:pt>
    <dgm:pt modelId="{63F4F733-F389-43E1-85FF-EAD893476814}" type="parTrans" cxnId="{05EB47C1-8196-4956-9B1B-AE5321B3EEC5}">
      <dgm:prSet/>
      <dgm:spPr/>
      <dgm:t>
        <a:bodyPr/>
        <a:lstStyle/>
        <a:p>
          <a:endParaRPr lang="en-US"/>
        </a:p>
      </dgm:t>
    </dgm:pt>
    <dgm:pt modelId="{645C5121-C94D-4E2E-8AED-12B825A247CD}" type="sibTrans" cxnId="{05EB47C1-8196-4956-9B1B-AE5321B3EEC5}">
      <dgm:prSet/>
      <dgm:spPr/>
      <dgm:t>
        <a:bodyPr/>
        <a:lstStyle/>
        <a:p>
          <a:endParaRPr lang="en-US"/>
        </a:p>
      </dgm:t>
    </dgm:pt>
    <dgm:pt modelId="{FCBE1F29-265B-4CC1-9E08-69BC4674DD23}" type="pres">
      <dgm:prSet presAssocID="{EFD8AA20-FF58-4B1D-9B41-6C2560323DC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01132F4-D0EA-44A0-BA70-F7606F6C2510}" type="pres">
      <dgm:prSet presAssocID="{EFD8AA20-FF58-4B1D-9B41-6C2560323DC3}" presName="dummyMaxCanvas" presStyleCnt="0"/>
      <dgm:spPr/>
    </dgm:pt>
    <dgm:pt modelId="{4505EF2E-E367-4B6A-A368-EAB896EADBF0}" type="pres">
      <dgm:prSet presAssocID="{EFD8AA20-FF58-4B1D-9B41-6C2560323DC3}" presName="parentComposite" presStyleCnt="0"/>
      <dgm:spPr/>
    </dgm:pt>
    <dgm:pt modelId="{1E4878A9-E57E-43F5-831D-413D0A551865}" type="pres">
      <dgm:prSet presAssocID="{EFD8AA20-FF58-4B1D-9B41-6C2560323DC3}" presName="parent1" presStyleLbl="alignAccFollowNode1" presStyleIdx="0" presStyleCnt="4">
        <dgm:presLayoutVars>
          <dgm:chMax val="4"/>
        </dgm:presLayoutVars>
      </dgm:prSet>
      <dgm:spPr/>
    </dgm:pt>
    <dgm:pt modelId="{7D77FF1C-9AB1-4B58-954A-C15FA6651340}" type="pres">
      <dgm:prSet presAssocID="{EFD8AA20-FF58-4B1D-9B41-6C2560323DC3}" presName="parent2" presStyleLbl="alignAccFollowNode1" presStyleIdx="1" presStyleCnt="4">
        <dgm:presLayoutVars>
          <dgm:chMax val="4"/>
        </dgm:presLayoutVars>
      </dgm:prSet>
      <dgm:spPr/>
    </dgm:pt>
    <dgm:pt modelId="{2BDDA8BC-3991-4C78-A412-8C3B1BDD573A}" type="pres">
      <dgm:prSet presAssocID="{EFD8AA20-FF58-4B1D-9B41-6C2560323DC3}" presName="childrenComposite" presStyleCnt="0"/>
      <dgm:spPr/>
    </dgm:pt>
    <dgm:pt modelId="{7DD85796-B2BE-40B4-9023-49FADCE295F0}" type="pres">
      <dgm:prSet presAssocID="{EFD8AA20-FF58-4B1D-9B41-6C2560323DC3}" presName="dummyMaxCanvas_ChildArea" presStyleCnt="0"/>
      <dgm:spPr/>
    </dgm:pt>
    <dgm:pt modelId="{0473E878-3DF5-42AE-8E71-6DAF3D9BBAC1}" type="pres">
      <dgm:prSet presAssocID="{EFD8AA20-FF58-4B1D-9B41-6C2560323DC3}" presName="fulcrum" presStyleLbl="alignAccFollowNode1" presStyleIdx="2" presStyleCnt="4"/>
      <dgm:spPr/>
    </dgm:pt>
    <dgm:pt modelId="{F86DB505-4728-4370-B82D-245B6A4F06DB}" type="pres">
      <dgm:prSet presAssocID="{EFD8AA20-FF58-4B1D-9B41-6C2560323DC3}" presName="balance_21" presStyleLbl="alignAccFollowNode1" presStyleIdx="3" presStyleCnt="4">
        <dgm:presLayoutVars>
          <dgm:bulletEnabled val="1"/>
        </dgm:presLayoutVars>
      </dgm:prSet>
      <dgm:spPr/>
    </dgm:pt>
    <dgm:pt modelId="{23B038AE-C235-4875-A3E0-B05902F5D43C}" type="pres">
      <dgm:prSet presAssocID="{EFD8AA20-FF58-4B1D-9B41-6C2560323DC3}" presName="left_21_1" presStyleLbl="node1" presStyleIdx="0" presStyleCnt="3" custScaleY="74294">
        <dgm:presLayoutVars>
          <dgm:bulletEnabled val="1"/>
        </dgm:presLayoutVars>
      </dgm:prSet>
      <dgm:spPr/>
    </dgm:pt>
    <dgm:pt modelId="{7493D43C-1673-4805-9357-D4C1B6854C8F}" type="pres">
      <dgm:prSet presAssocID="{EFD8AA20-FF58-4B1D-9B41-6C2560323DC3}" presName="left_21_2" presStyleLbl="node1" presStyleIdx="1" presStyleCnt="3">
        <dgm:presLayoutVars>
          <dgm:bulletEnabled val="1"/>
        </dgm:presLayoutVars>
      </dgm:prSet>
      <dgm:spPr/>
    </dgm:pt>
    <dgm:pt modelId="{764B968E-3F89-40E5-B2F1-F19A4259FBB5}" type="pres">
      <dgm:prSet presAssocID="{EFD8AA20-FF58-4B1D-9B41-6C2560323DC3}" presName="right_21_1" presStyleLbl="node1" presStyleIdx="2" presStyleCnt="3">
        <dgm:presLayoutVars>
          <dgm:bulletEnabled val="1"/>
        </dgm:presLayoutVars>
      </dgm:prSet>
      <dgm:spPr/>
    </dgm:pt>
  </dgm:ptLst>
  <dgm:cxnLst>
    <dgm:cxn modelId="{B09F9AD5-F32D-4DB4-8A27-7F199349B53D}" type="presOf" srcId="{EFD8AA20-FF58-4B1D-9B41-6C2560323DC3}" destId="{FCBE1F29-265B-4CC1-9E08-69BC4674DD23}" srcOrd="0" destOrd="0" presId="urn:microsoft.com/office/officeart/2005/8/layout/balance1"/>
    <dgm:cxn modelId="{C553769B-BB88-4FCD-A483-54D20584D954}" type="presOf" srcId="{D8E67F43-A507-473E-93FA-E152097F9DA7}" destId="{1E4878A9-E57E-43F5-831D-413D0A551865}" srcOrd="0" destOrd="0" presId="urn:microsoft.com/office/officeart/2005/8/layout/balance1"/>
    <dgm:cxn modelId="{3D8672FD-17A2-42AC-A3CB-CD98888559C2}" srcId="{EFD8AA20-FF58-4B1D-9B41-6C2560323DC3}" destId="{D8E67F43-A507-473E-93FA-E152097F9DA7}" srcOrd="0" destOrd="0" parTransId="{BAA405FA-15E6-471B-BF5F-77E6166B0134}" sibTransId="{5E48670E-44BD-4AC6-A202-46BB9503C824}"/>
    <dgm:cxn modelId="{D0322042-717B-4E2C-86B9-D65A675C5723}" type="presOf" srcId="{1679AB24-6423-48AA-A7AB-15633F183557}" destId="{7D77FF1C-9AB1-4B58-954A-C15FA6651340}" srcOrd="0" destOrd="0" presId="urn:microsoft.com/office/officeart/2005/8/layout/balance1"/>
    <dgm:cxn modelId="{CB1D916F-948B-4600-A1AD-22F3F042213F}" type="presOf" srcId="{C3F9CBEC-C5EC-46D0-8547-B9F006418220}" destId="{7493D43C-1673-4805-9357-D4C1B6854C8F}" srcOrd="0" destOrd="0" presId="urn:microsoft.com/office/officeart/2005/8/layout/balance1"/>
    <dgm:cxn modelId="{8233DE82-F37E-4C1A-B038-763BD1A31AB3}" srcId="{D8E67F43-A507-473E-93FA-E152097F9DA7}" destId="{4C6BD1BA-654D-4E50-B197-A3D4C7E8A57E}" srcOrd="0" destOrd="0" parTransId="{7472AD9A-B49D-4EC1-8261-B236B65925F6}" sibTransId="{EC3BCA10-0019-4EFE-8311-1C8450EF1FE8}"/>
    <dgm:cxn modelId="{6DFF88E1-12C8-484B-91EB-A75FEED6215B}" srcId="{D8E67F43-A507-473E-93FA-E152097F9DA7}" destId="{C3F9CBEC-C5EC-46D0-8547-B9F006418220}" srcOrd="1" destOrd="0" parTransId="{5EE4AE04-F73C-4690-956D-557CD96478A5}" sibTransId="{9BB807BE-7C5B-4E78-B3A7-0783CC56DF23}"/>
    <dgm:cxn modelId="{E0CA4AF1-3B93-448F-B19B-E269CA4B8982}" type="presOf" srcId="{4C6BD1BA-654D-4E50-B197-A3D4C7E8A57E}" destId="{23B038AE-C235-4875-A3E0-B05902F5D43C}" srcOrd="0" destOrd="0" presId="urn:microsoft.com/office/officeart/2005/8/layout/balance1"/>
    <dgm:cxn modelId="{F4F03ECA-AE97-4583-B574-75519A17B6BC}" type="presOf" srcId="{178FA2EA-714D-4251-A86F-CB274FF7A7E1}" destId="{764B968E-3F89-40E5-B2F1-F19A4259FBB5}" srcOrd="0" destOrd="0" presId="urn:microsoft.com/office/officeart/2005/8/layout/balance1"/>
    <dgm:cxn modelId="{EEF43912-1D28-4045-B9AD-A41532519969}" srcId="{1679AB24-6423-48AA-A7AB-15633F183557}" destId="{178FA2EA-714D-4251-A86F-CB274FF7A7E1}" srcOrd="0" destOrd="0" parTransId="{26CE38AB-17B5-4EF9-96C9-AE938D91A46D}" sibTransId="{FB64DAB3-4617-4145-98C7-8D2150DA673E}"/>
    <dgm:cxn modelId="{05EB47C1-8196-4956-9B1B-AE5321B3EEC5}" srcId="{EFD8AA20-FF58-4B1D-9B41-6C2560323DC3}" destId="{1679AB24-6423-48AA-A7AB-15633F183557}" srcOrd="1" destOrd="0" parTransId="{63F4F733-F389-43E1-85FF-EAD893476814}" sibTransId="{645C5121-C94D-4E2E-8AED-12B825A247CD}"/>
    <dgm:cxn modelId="{10E634BE-5464-49E0-9071-57D864064B50}" type="presParOf" srcId="{FCBE1F29-265B-4CC1-9E08-69BC4674DD23}" destId="{301132F4-D0EA-44A0-BA70-F7606F6C2510}" srcOrd="0" destOrd="0" presId="urn:microsoft.com/office/officeart/2005/8/layout/balance1"/>
    <dgm:cxn modelId="{493849C7-71CA-4298-BA07-3388786A9F80}" type="presParOf" srcId="{FCBE1F29-265B-4CC1-9E08-69BC4674DD23}" destId="{4505EF2E-E367-4B6A-A368-EAB896EADBF0}" srcOrd="1" destOrd="0" presId="urn:microsoft.com/office/officeart/2005/8/layout/balance1"/>
    <dgm:cxn modelId="{4118C783-5227-4151-8CB5-C275FDD59B60}" type="presParOf" srcId="{4505EF2E-E367-4B6A-A368-EAB896EADBF0}" destId="{1E4878A9-E57E-43F5-831D-413D0A551865}" srcOrd="0" destOrd="0" presId="urn:microsoft.com/office/officeart/2005/8/layout/balance1"/>
    <dgm:cxn modelId="{974D395C-5C0B-41C7-AE57-136334C109F1}" type="presParOf" srcId="{4505EF2E-E367-4B6A-A368-EAB896EADBF0}" destId="{7D77FF1C-9AB1-4B58-954A-C15FA6651340}" srcOrd="1" destOrd="0" presId="urn:microsoft.com/office/officeart/2005/8/layout/balance1"/>
    <dgm:cxn modelId="{EC2C1B14-064F-4A4F-B2D0-B7148990CF0C}" type="presParOf" srcId="{FCBE1F29-265B-4CC1-9E08-69BC4674DD23}" destId="{2BDDA8BC-3991-4C78-A412-8C3B1BDD573A}" srcOrd="2" destOrd="0" presId="urn:microsoft.com/office/officeart/2005/8/layout/balance1"/>
    <dgm:cxn modelId="{ACF5E7A2-E0E4-4702-A85A-D181A05BD83D}" type="presParOf" srcId="{2BDDA8BC-3991-4C78-A412-8C3B1BDD573A}" destId="{7DD85796-B2BE-40B4-9023-49FADCE295F0}" srcOrd="0" destOrd="0" presId="urn:microsoft.com/office/officeart/2005/8/layout/balance1"/>
    <dgm:cxn modelId="{A836ACE3-7BD8-4550-A3D1-CE2EB2BAAAEF}" type="presParOf" srcId="{2BDDA8BC-3991-4C78-A412-8C3B1BDD573A}" destId="{0473E878-3DF5-42AE-8E71-6DAF3D9BBAC1}" srcOrd="1" destOrd="0" presId="urn:microsoft.com/office/officeart/2005/8/layout/balance1"/>
    <dgm:cxn modelId="{A3B1F0A0-944A-40C7-B538-6BC2FCAA320A}" type="presParOf" srcId="{2BDDA8BC-3991-4C78-A412-8C3B1BDD573A}" destId="{F86DB505-4728-4370-B82D-245B6A4F06DB}" srcOrd="2" destOrd="0" presId="urn:microsoft.com/office/officeart/2005/8/layout/balance1"/>
    <dgm:cxn modelId="{73A21024-4481-4D06-A724-3CBBE0B0693B}" type="presParOf" srcId="{2BDDA8BC-3991-4C78-A412-8C3B1BDD573A}" destId="{23B038AE-C235-4875-A3E0-B05902F5D43C}" srcOrd="3" destOrd="0" presId="urn:microsoft.com/office/officeart/2005/8/layout/balance1"/>
    <dgm:cxn modelId="{70A1F753-8DEB-4230-AAD9-31775EC5AC94}" type="presParOf" srcId="{2BDDA8BC-3991-4C78-A412-8C3B1BDD573A}" destId="{7493D43C-1673-4805-9357-D4C1B6854C8F}" srcOrd="4" destOrd="0" presId="urn:microsoft.com/office/officeart/2005/8/layout/balance1"/>
    <dgm:cxn modelId="{3D6084C7-0E93-459F-83E1-1CEB0AE12C2D}" type="presParOf" srcId="{2BDDA8BC-3991-4C78-A412-8C3B1BDD573A}" destId="{764B968E-3F89-40E5-B2F1-F19A4259FBB5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99415-82AB-4523-934F-637CC30EA05B}">
      <dsp:nvSpPr>
        <dsp:cNvPr id="0" name=""/>
        <dsp:cNvSpPr/>
      </dsp:nvSpPr>
      <dsp:spPr>
        <a:xfrm>
          <a:off x="1062686" y="481474"/>
          <a:ext cx="2247823" cy="10282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Franklin Gothic Medium Cond" panose="020B0606030402020204" pitchFamily="34" charset="0"/>
            </a:rPr>
            <a:t>1.Banking Finance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V1C1- Twin </a:t>
          </a:r>
          <a:r>
            <a:rPr lang="en-US" sz="1050" kern="1200" dirty="0" err="1">
              <a:latin typeface="Franklin Gothic Medium Cond" panose="020B0606030402020204" pitchFamily="34" charset="0"/>
            </a:rPr>
            <a:t>Balancesheet</a:t>
          </a:r>
          <a:endParaRPr lang="en-US" sz="1050" kern="1200" dirty="0">
            <a:latin typeface="Franklin Gothic Medium Cond" panose="020B0606030402020204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V2C3-Monetary </a:t>
          </a:r>
          <a:r>
            <a:rPr lang="en-US" sz="1050" kern="1200" dirty="0" err="1">
              <a:latin typeface="Franklin Gothic Medium Cond" panose="020B0606030402020204" pitchFamily="34" charset="0"/>
            </a:rPr>
            <a:t>mgmt+FI</a:t>
          </a:r>
          <a:endParaRPr lang="en-US" sz="1050" kern="1200" dirty="0">
            <a:latin typeface="Franklin Gothic Medium Cond" panose="020B0606030402020204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V2C1- </a:t>
          </a:r>
          <a:r>
            <a:rPr lang="en-US" sz="1050" kern="1200" dirty="0" err="1">
              <a:latin typeface="Franklin Gothic Medium Cond" panose="020B0606030402020204" pitchFamily="34" charset="0"/>
            </a:rPr>
            <a:t>Chakravyuh</a:t>
          </a:r>
          <a:r>
            <a:rPr lang="en-US" sz="1050" kern="1200" dirty="0">
              <a:latin typeface="Franklin Gothic Medium Cond" panose="020B0606030402020204" pitchFamily="34" charset="0"/>
            </a:rPr>
            <a:t> challenge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B1. Financial Sector Reforms</a:t>
          </a:r>
        </a:p>
      </dsp:txBody>
      <dsp:txXfrm>
        <a:off x="1062686" y="481474"/>
        <a:ext cx="2247823" cy="1028258"/>
      </dsp:txXfrm>
    </dsp:sp>
    <dsp:sp modelId="{DF311B42-FA3B-4DB5-88D3-35CE54F86170}">
      <dsp:nvSpPr>
        <dsp:cNvPr id="0" name=""/>
        <dsp:cNvSpPr/>
      </dsp:nvSpPr>
      <dsp:spPr>
        <a:xfrm>
          <a:off x="2540" y="453304"/>
          <a:ext cx="1523265" cy="80009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6708-E747-4D6B-A834-05BEEE843CAD}">
      <dsp:nvSpPr>
        <dsp:cNvPr id="0" name=""/>
        <dsp:cNvSpPr/>
      </dsp:nvSpPr>
      <dsp:spPr>
        <a:xfrm>
          <a:off x="4591333" y="531935"/>
          <a:ext cx="2247823" cy="1028258"/>
        </a:xfrm>
        <a:prstGeom prst="rect">
          <a:avLst/>
        </a:prstGeom>
        <a:solidFill>
          <a:srgbClr val="FFFF00">
            <a:alpha val="4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Franklin Gothic Medium Cond" panose="020B0606030402020204" pitchFamily="34" charset="0"/>
            </a:rPr>
            <a:t>2.Budget-Fiscal Policy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V2C2-Pub.Fin; V1C3-JAM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V1C6-bounties; V1C7-Fiscal Cap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B2. Fiscal Discipline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B3. Tax Reforms; B4. Ease of </a:t>
          </a:r>
        </a:p>
      </dsp:txBody>
      <dsp:txXfrm>
        <a:off x="4591333" y="531935"/>
        <a:ext cx="2247823" cy="1028258"/>
      </dsp:txXfrm>
    </dsp:sp>
    <dsp:sp modelId="{F97BFED6-0DD6-4477-860D-631B2A1B00E4}">
      <dsp:nvSpPr>
        <dsp:cNvPr id="0" name=""/>
        <dsp:cNvSpPr/>
      </dsp:nvSpPr>
      <dsp:spPr>
        <a:xfrm>
          <a:off x="3531187" y="383409"/>
          <a:ext cx="1523265" cy="1079671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2949F-ACB9-4CB0-8B82-11470D469081}">
      <dsp:nvSpPr>
        <dsp:cNvPr id="0" name=""/>
        <dsp:cNvSpPr/>
      </dsp:nvSpPr>
      <dsp:spPr>
        <a:xfrm>
          <a:off x="1233204" y="1698814"/>
          <a:ext cx="2062473" cy="10282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Franklin Gothic Medium Cond" panose="020B0606030402020204" pitchFamily="34" charset="0"/>
            </a:rPr>
            <a:t>3.BoP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V2C4-External sector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V1C8-PTA</a:t>
          </a:r>
        </a:p>
      </dsp:txBody>
      <dsp:txXfrm>
        <a:off x="1233204" y="1698814"/>
        <a:ext cx="2062473" cy="1028258"/>
      </dsp:txXfrm>
    </dsp:sp>
    <dsp:sp modelId="{AE292A58-4FC2-4EF5-8205-827A3067DD26}">
      <dsp:nvSpPr>
        <dsp:cNvPr id="0" name=""/>
        <dsp:cNvSpPr/>
      </dsp:nvSpPr>
      <dsp:spPr>
        <a:xfrm>
          <a:off x="80383" y="1677872"/>
          <a:ext cx="1523265" cy="82450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2F746-532C-4309-8B4E-F312973D9749}">
      <dsp:nvSpPr>
        <dsp:cNvPr id="0" name=""/>
        <dsp:cNvSpPr/>
      </dsp:nvSpPr>
      <dsp:spPr>
        <a:xfrm>
          <a:off x="4658597" y="1723907"/>
          <a:ext cx="2172702" cy="10282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Franklin Gothic Medium Cond" panose="020B0606030402020204" pitchFamily="34" charset="0"/>
            </a:rPr>
            <a:t>4.Sectors of Economy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V2C5-Price,Agri.; V2C6,7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V1C4-Agri ; V1C9-Fertilizer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V1C2-Chakravy; V1C10-Labour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B5. Agro: 2x farmer income</a:t>
          </a:r>
        </a:p>
      </dsp:txBody>
      <dsp:txXfrm>
        <a:off x="4658597" y="1723907"/>
        <a:ext cx="2172702" cy="1028258"/>
      </dsp:txXfrm>
    </dsp:sp>
    <dsp:sp modelId="{C37DAA1F-4E63-4945-8607-DB92D29AF25B}">
      <dsp:nvSpPr>
        <dsp:cNvPr id="0" name=""/>
        <dsp:cNvSpPr/>
      </dsp:nvSpPr>
      <dsp:spPr>
        <a:xfrm>
          <a:off x="3516355" y="1678002"/>
          <a:ext cx="1472362" cy="823984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C3CCF-CB49-4639-B22A-9537C5637A0E}">
      <dsp:nvSpPr>
        <dsp:cNvPr id="0" name=""/>
        <dsp:cNvSpPr/>
      </dsp:nvSpPr>
      <dsp:spPr>
        <a:xfrm>
          <a:off x="1110520" y="2959037"/>
          <a:ext cx="2172275" cy="10282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Franklin Gothic Medium Cond" panose="020B0606030402020204" pitchFamily="34" charset="0"/>
            </a:rPr>
            <a:t>5.Infra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V2C8-Paris Summit, Energy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V1C11-Powering 1 India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>
              <a:latin typeface="Franklin Gothic Medium Cond" panose="020B0606030402020204" pitchFamily="34" charset="0"/>
            </a:rPr>
            <a:t>B6. Rural infra-employment</a:t>
          </a:r>
          <a:endParaRPr lang="en-US" sz="1050" kern="1200" dirty="0">
            <a:latin typeface="Franklin Gothic Medium Cond" panose="020B0606030402020204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B7. Infrastructure</a:t>
          </a:r>
        </a:p>
      </dsp:txBody>
      <dsp:txXfrm>
        <a:off x="1110520" y="2959037"/>
        <a:ext cx="2172275" cy="1028258"/>
      </dsp:txXfrm>
    </dsp:sp>
    <dsp:sp modelId="{ADB7CDA4-9357-49E6-A6C1-F48379B8A211}">
      <dsp:nvSpPr>
        <dsp:cNvPr id="0" name=""/>
        <dsp:cNvSpPr/>
      </dsp:nvSpPr>
      <dsp:spPr>
        <a:xfrm>
          <a:off x="135580" y="2844751"/>
          <a:ext cx="1472362" cy="1079671"/>
        </a:xfrm>
        <a:prstGeom prst="rect">
          <a:avLst/>
        </a:prstGeom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DCE37-C8F8-444B-B0ED-0077A8879C03}">
      <dsp:nvSpPr>
        <dsp:cNvPr id="0" name=""/>
        <dsp:cNvSpPr/>
      </dsp:nvSpPr>
      <dsp:spPr>
        <a:xfrm>
          <a:off x="4649565" y="2941988"/>
          <a:ext cx="2172702" cy="10282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Franklin Gothic Medium Cond" panose="020B0606030402020204" pitchFamily="34" charset="0"/>
            </a:rPr>
            <a:t>6.HRD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V2C9-Social infra.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V1C5-mother-child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>
              <a:latin typeface="Franklin Gothic Medium Cond" panose="020B0606030402020204" pitchFamily="34" charset="0"/>
            </a:rPr>
            <a:t>B8. Social Sector &amp; healthcare</a:t>
          </a:r>
          <a:endParaRPr lang="en-US" sz="1050" kern="1200" dirty="0">
            <a:latin typeface="Franklin Gothic Medium Cond" panose="020B0606030402020204" pitchFamily="34" charset="0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latin typeface="Franklin Gothic Medium Cond" panose="020B0606030402020204" pitchFamily="34" charset="0"/>
            </a:rPr>
            <a:t>B9. Education, Skills, Jobs</a:t>
          </a:r>
        </a:p>
      </dsp:txBody>
      <dsp:txXfrm>
        <a:off x="4649565" y="2941988"/>
        <a:ext cx="2172702" cy="1028258"/>
      </dsp:txXfrm>
    </dsp:sp>
    <dsp:sp modelId="{D112B479-5F85-4D5D-B3CA-53FFEE49A99A}">
      <dsp:nvSpPr>
        <dsp:cNvPr id="0" name=""/>
        <dsp:cNvSpPr/>
      </dsp:nvSpPr>
      <dsp:spPr>
        <a:xfrm>
          <a:off x="3601001" y="2885069"/>
          <a:ext cx="1192677" cy="918401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39C1B-0155-42A0-BFBB-381017F488BA}">
      <dsp:nvSpPr>
        <dsp:cNvPr id="0" name=""/>
        <dsp:cNvSpPr/>
      </dsp:nvSpPr>
      <dsp:spPr>
        <a:xfrm rot="10800000">
          <a:off x="849311" y="1534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Min.Max</a:t>
          </a:r>
          <a:r>
            <a:rPr lang="en-US" sz="2800" kern="1200" dirty="0"/>
            <a:t>: 18k, 2.5 lac</a:t>
          </a:r>
        </a:p>
      </dsp:txBody>
      <dsp:txXfrm rot="10800000">
        <a:off x="1018775" y="1534"/>
        <a:ext cx="2529630" cy="677855"/>
      </dsp:txXfrm>
    </dsp:sp>
    <dsp:sp modelId="{876B4BCD-FAE4-46B1-A1B4-0A74D15B0FCF}">
      <dsp:nvSpPr>
        <dsp:cNvPr id="0" name=""/>
        <dsp:cNvSpPr/>
      </dsp:nvSpPr>
      <dsp:spPr>
        <a:xfrm>
          <a:off x="510383" y="1534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140F5-EE7C-4BC5-87BD-18F2E1F38AC6}">
      <dsp:nvSpPr>
        <dsp:cNvPr id="0" name=""/>
        <dsp:cNvSpPr/>
      </dsp:nvSpPr>
      <dsp:spPr>
        <a:xfrm rot="10800000">
          <a:off x="849311" y="881734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Inflation?- minor</a:t>
          </a:r>
        </a:p>
      </dsp:txBody>
      <dsp:txXfrm rot="10800000">
        <a:off x="1018775" y="881734"/>
        <a:ext cx="2529630" cy="677855"/>
      </dsp:txXfrm>
    </dsp:sp>
    <dsp:sp modelId="{525D3059-52F2-41BC-B172-B52040D57797}">
      <dsp:nvSpPr>
        <dsp:cNvPr id="0" name=""/>
        <dsp:cNvSpPr/>
      </dsp:nvSpPr>
      <dsp:spPr>
        <a:xfrm>
          <a:off x="510383" y="868713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FC03E-DCA8-45A5-BA47-A42467424AD1}">
      <dsp:nvSpPr>
        <dsp:cNvPr id="0" name=""/>
        <dsp:cNvSpPr/>
      </dsp:nvSpPr>
      <dsp:spPr>
        <a:xfrm rot="10800000">
          <a:off x="849311" y="1761935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Civil services</a:t>
          </a:r>
        </a:p>
      </dsp:txBody>
      <dsp:txXfrm rot="10800000">
        <a:off x="1018775" y="1761935"/>
        <a:ext cx="2529630" cy="677855"/>
      </dsp:txXfrm>
    </dsp:sp>
    <dsp:sp modelId="{FCADC703-4CA9-4028-ADD6-92ECC83E344F}">
      <dsp:nvSpPr>
        <dsp:cNvPr id="0" name=""/>
        <dsp:cNvSpPr/>
      </dsp:nvSpPr>
      <dsp:spPr>
        <a:xfrm>
          <a:off x="510383" y="1761935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E6C2A-21C8-483A-8B1A-C5F34919B6FA}">
      <dsp:nvSpPr>
        <dsp:cNvPr id="0" name=""/>
        <dsp:cNvSpPr/>
      </dsp:nvSpPr>
      <dsp:spPr>
        <a:xfrm rot="10800000">
          <a:off x="849311" y="2642135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Defense</a:t>
          </a:r>
        </a:p>
      </dsp:txBody>
      <dsp:txXfrm rot="10800000">
        <a:off x="1018775" y="2642135"/>
        <a:ext cx="2529630" cy="677855"/>
      </dsp:txXfrm>
    </dsp:sp>
    <dsp:sp modelId="{18E97249-FEE3-4CDA-A427-8BC5194F9BE7}">
      <dsp:nvSpPr>
        <dsp:cNvPr id="0" name=""/>
        <dsp:cNvSpPr/>
      </dsp:nvSpPr>
      <dsp:spPr>
        <a:xfrm>
          <a:off x="510383" y="2642135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4CA7F-85F1-4651-A831-7FA127F45AB9}">
      <dsp:nvSpPr>
        <dsp:cNvPr id="0" name=""/>
        <dsp:cNvSpPr/>
      </dsp:nvSpPr>
      <dsp:spPr>
        <a:xfrm rot="10800000">
          <a:off x="849311" y="3522335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Kaam-chor</a:t>
          </a:r>
          <a:endParaRPr lang="en-US" sz="2800" kern="1200" dirty="0"/>
        </a:p>
      </dsp:txBody>
      <dsp:txXfrm rot="10800000">
        <a:off x="1018775" y="3522335"/>
        <a:ext cx="2529630" cy="677855"/>
      </dsp:txXfrm>
    </dsp:sp>
    <dsp:sp modelId="{49BA378B-A86B-4A7D-A57F-E9B5FADCE6B8}">
      <dsp:nvSpPr>
        <dsp:cNvPr id="0" name=""/>
        <dsp:cNvSpPr/>
      </dsp:nvSpPr>
      <dsp:spPr>
        <a:xfrm>
          <a:off x="510383" y="3522335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EE943-48B1-4B0E-8A1B-226E3C57057C}">
      <dsp:nvSpPr>
        <dsp:cNvPr id="0" name=""/>
        <dsp:cNvSpPr/>
      </dsp:nvSpPr>
      <dsp:spPr>
        <a:xfrm rot="10800000">
          <a:off x="849311" y="4402536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Misc.</a:t>
          </a:r>
        </a:p>
      </dsp:txBody>
      <dsp:txXfrm rot="10800000">
        <a:off x="1018775" y="4402536"/>
        <a:ext cx="2529630" cy="677855"/>
      </dsp:txXfrm>
    </dsp:sp>
    <dsp:sp modelId="{67CF9E5F-B0D2-4355-8F3E-7891B7B8952B}">
      <dsp:nvSpPr>
        <dsp:cNvPr id="0" name=""/>
        <dsp:cNvSpPr/>
      </dsp:nvSpPr>
      <dsp:spPr>
        <a:xfrm>
          <a:off x="510383" y="4402536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39C1B-0155-42A0-BFBB-381017F488BA}">
      <dsp:nvSpPr>
        <dsp:cNvPr id="0" name=""/>
        <dsp:cNvSpPr/>
      </dsp:nvSpPr>
      <dsp:spPr>
        <a:xfrm rot="10800000">
          <a:off x="849311" y="1534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Min.Max</a:t>
          </a:r>
          <a:r>
            <a:rPr lang="en-US" sz="2800" kern="1200" dirty="0"/>
            <a:t>: 18k, 2.5 lac</a:t>
          </a:r>
        </a:p>
      </dsp:txBody>
      <dsp:txXfrm rot="10800000">
        <a:off x="1018775" y="1534"/>
        <a:ext cx="2529630" cy="677855"/>
      </dsp:txXfrm>
    </dsp:sp>
    <dsp:sp modelId="{876B4BCD-FAE4-46B1-A1B4-0A74D15B0FCF}">
      <dsp:nvSpPr>
        <dsp:cNvPr id="0" name=""/>
        <dsp:cNvSpPr/>
      </dsp:nvSpPr>
      <dsp:spPr>
        <a:xfrm>
          <a:off x="510383" y="1534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140F5-EE7C-4BC5-87BD-18F2E1F38AC6}">
      <dsp:nvSpPr>
        <dsp:cNvPr id="0" name=""/>
        <dsp:cNvSpPr/>
      </dsp:nvSpPr>
      <dsp:spPr>
        <a:xfrm rot="10800000">
          <a:off x="849311" y="881734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Inflation?- minor</a:t>
          </a:r>
        </a:p>
      </dsp:txBody>
      <dsp:txXfrm rot="10800000">
        <a:off x="1018775" y="881734"/>
        <a:ext cx="2529630" cy="677855"/>
      </dsp:txXfrm>
    </dsp:sp>
    <dsp:sp modelId="{525D3059-52F2-41BC-B172-B52040D57797}">
      <dsp:nvSpPr>
        <dsp:cNvPr id="0" name=""/>
        <dsp:cNvSpPr/>
      </dsp:nvSpPr>
      <dsp:spPr>
        <a:xfrm>
          <a:off x="510383" y="868713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FC03E-DCA8-45A5-BA47-A42467424AD1}">
      <dsp:nvSpPr>
        <dsp:cNvPr id="0" name=""/>
        <dsp:cNvSpPr/>
      </dsp:nvSpPr>
      <dsp:spPr>
        <a:xfrm rot="10800000">
          <a:off x="849311" y="1761935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Civil services- Edge</a:t>
          </a:r>
        </a:p>
      </dsp:txBody>
      <dsp:txXfrm rot="10800000">
        <a:off x="1018775" y="1761935"/>
        <a:ext cx="2529630" cy="677855"/>
      </dsp:txXfrm>
    </dsp:sp>
    <dsp:sp modelId="{FCADC703-4CA9-4028-ADD6-92ECC83E344F}">
      <dsp:nvSpPr>
        <dsp:cNvPr id="0" name=""/>
        <dsp:cNvSpPr/>
      </dsp:nvSpPr>
      <dsp:spPr>
        <a:xfrm>
          <a:off x="510383" y="1761935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E6C2A-21C8-483A-8B1A-C5F34919B6FA}">
      <dsp:nvSpPr>
        <dsp:cNvPr id="0" name=""/>
        <dsp:cNvSpPr/>
      </dsp:nvSpPr>
      <dsp:spPr>
        <a:xfrm rot="10800000">
          <a:off x="849311" y="2642135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Defense</a:t>
          </a:r>
        </a:p>
      </dsp:txBody>
      <dsp:txXfrm rot="10800000">
        <a:off x="1018775" y="2642135"/>
        <a:ext cx="2529630" cy="677855"/>
      </dsp:txXfrm>
    </dsp:sp>
    <dsp:sp modelId="{18E97249-FEE3-4CDA-A427-8BC5194F9BE7}">
      <dsp:nvSpPr>
        <dsp:cNvPr id="0" name=""/>
        <dsp:cNvSpPr/>
      </dsp:nvSpPr>
      <dsp:spPr>
        <a:xfrm>
          <a:off x="510383" y="2642135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4CA7F-85F1-4651-A831-7FA127F45AB9}">
      <dsp:nvSpPr>
        <dsp:cNvPr id="0" name=""/>
        <dsp:cNvSpPr/>
      </dsp:nvSpPr>
      <dsp:spPr>
        <a:xfrm rot="10800000">
          <a:off x="849311" y="3522335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Kaam-chor</a:t>
          </a:r>
          <a:endParaRPr lang="en-US" sz="2800" kern="1200" dirty="0"/>
        </a:p>
      </dsp:txBody>
      <dsp:txXfrm rot="10800000">
        <a:off x="1018775" y="3522335"/>
        <a:ext cx="2529630" cy="677855"/>
      </dsp:txXfrm>
    </dsp:sp>
    <dsp:sp modelId="{49BA378B-A86B-4A7D-A57F-E9B5FADCE6B8}">
      <dsp:nvSpPr>
        <dsp:cNvPr id="0" name=""/>
        <dsp:cNvSpPr/>
      </dsp:nvSpPr>
      <dsp:spPr>
        <a:xfrm>
          <a:off x="510383" y="3522335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EE943-48B1-4B0E-8A1B-226E3C57057C}">
      <dsp:nvSpPr>
        <dsp:cNvPr id="0" name=""/>
        <dsp:cNvSpPr/>
      </dsp:nvSpPr>
      <dsp:spPr>
        <a:xfrm rot="10800000">
          <a:off x="849311" y="4402536"/>
          <a:ext cx="2699094" cy="6778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15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Misc.</a:t>
          </a:r>
        </a:p>
      </dsp:txBody>
      <dsp:txXfrm rot="10800000">
        <a:off x="1018775" y="4402536"/>
        <a:ext cx="2529630" cy="677855"/>
      </dsp:txXfrm>
    </dsp:sp>
    <dsp:sp modelId="{67CF9E5F-B0D2-4355-8F3E-7891B7B8952B}">
      <dsp:nvSpPr>
        <dsp:cNvPr id="0" name=""/>
        <dsp:cNvSpPr/>
      </dsp:nvSpPr>
      <dsp:spPr>
        <a:xfrm>
          <a:off x="510383" y="4402536"/>
          <a:ext cx="677855" cy="677855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8BC81-AD5A-4779-B61B-6F09B530C22C}">
      <dsp:nvSpPr>
        <dsp:cNvPr id="0" name=""/>
        <dsp:cNvSpPr/>
      </dsp:nvSpPr>
      <dsp:spPr>
        <a:xfrm>
          <a:off x="2026660" y="0"/>
          <a:ext cx="5370759" cy="175075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2B810-DB84-48AD-B28D-9C35DA683728}">
      <dsp:nvSpPr>
        <dsp:cNvPr id="0" name=""/>
        <dsp:cNvSpPr/>
      </dsp:nvSpPr>
      <dsp:spPr>
        <a:xfrm>
          <a:off x="2439864" y="306382"/>
          <a:ext cx="2193169" cy="85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0688" rIns="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30,000</a:t>
          </a:r>
        </a:p>
      </dsp:txBody>
      <dsp:txXfrm>
        <a:off x="2439864" y="306382"/>
        <a:ext cx="2193169" cy="857871"/>
      </dsp:txXfrm>
    </dsp:sp>
    <dsp:sp modelId="{0678B146-32CF-4A80-A172-ADB873F51FC9}">
      <dsp:nvSpPr>
        <dsp:cNvPr id="0" name=""/>
        <dsp:cNvSpPr/>
      </dsp:nvSpPr>
      <dsp:spPr>
        <a:xfrm>
          <a:off x="4305383" y="599106"/>
          <a:ext cx="2591927" cy="85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3360" rIns="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50,000</a:t>
          </a:r>
        </a:p>
      </dsp:txBody>
      <dsp:txXfrm>
        <a:off x="4305383" y="599106"/>
        <a:ext cx="2591927" cy="8578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39C1B-0155-42A0-BFBB-381017F488BA}">
      <dsp:nvSpPr>
        <dsp:cNvPr id="0" name=""/>
        <dsp:cNvSpPr/>
      </dsp:nvSpPr>
      <dsp:spPr>
        <a:xfrm rot="10800000">
          <a:off x="1105446" y="3271"/>
          <a:ext cx="3716452" cy="67739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Min.Max</a:t>
          </a:r>
          <a:r>
            <a:rPr lang="en-US" sz="2800" kern="1200" dirty="0"/>
            <a:t>: 18k, 2.5 lac</a:t>
          </a:r>
        </a:p>
      </dsp:txBody>
      <dsp:txXfrm rot="10800000">
        <a:off x="1274794" y="3271"/>
        <a:ext cx="3547104" cy="677391"/>
      </dsp:txXfrm>
    </dsp:sp>
    <dsp:sp modelId="{876B4BCD-FAE4-46B1-A1B4-0A74D15B0FCF}">
      <dsp:nvSpPr>
        <dsp:cNvPr id="0" name=""/>
        <dsp:cNvSpPr/>
      </dsp:nvSpPr>
      <dsp:spPr>
        <a:xfrm>
          <a:off x="766750" y="3271"/>
          <a:ext cx="677391" cy="67739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140F5-EE7C-4BC5-87BD-18F2E1F38AC6}">
      <dsp:nvSpPr>
        <dsp:cNvPr id="0" name=""/>
        <dsp:cNvSpPr/>
      </dsp:nvSpPr>
      <dsp:spPr>
        <a:xfrm rot="10800000">
          <a:off x="1105446" y="882869"/>
          <a:ext cx="3716452" cy="67739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Inflation?- minor</a:t>
          </a:r>
        </a:p>
      </dsp:txBody>
      <dsp:txXfrm rot="10800000">
        <a:off x="1274794" y="882869"/>
        <a:ext cx="3547104" cy="677391"/>
      </dsp:txXfrm>
    </dsp:sp>
    <dsp:sp modelId="{525D3059-52F2-41BC-B172-B52040D57797}">
      <dsp:nvSpPr>
        <dsp:cNvPr id="0" name=""/>
        <dsp:cNvSpPr/>
      </dsp:nvSpPr>
      <dsp:spPr>
        <a:xfrm>
          <a:off x="766750" y="869856"/>
          <a:ext cx="677391" cy="67739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FC03E-DCA8-45A5-BA47-A42467424AD1}">
      <dsp:nvSpPr>
        <dsp:cNvPr id="0" name=""/>
        <dsp:cNvSpPr/>
      </dsp:nvSpPr>
      <dsp:spPr>
        <a:xfrm rot="10800000">
          <a:off x="1105446" y="1762467"/>
          <a:ext cx="3716452" cy="67739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Civil services- Edge</a:t>
          </a:r>
        </a:p>
      </dsp:txBody>
      <dsp:txXfrm rot="10800000">
        <a:off x="1274794" y="1762467"/>
        <a:ext cx="3547104" cy="677391"/>
      </dsp:txXfrm>
    </dsp:sp>
    <dsp:sp modelId="{FCADC703-4CA9-4028-ADD6-92ECC83E344F}">
      <dsp:nvSpPr>
        <dsp:cNvPr id="0" name=""/>
        <dsp:cNvSpPr/>
      </dsp:nvSpPr>
      <dsp:spPr>
        <a:xfrm>
          <a:off x="766750" y="1762467"/>
          <a:ext cx="677391" cy="677391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E6C2A-21C8-483A-8B1A-C5F34919B6FA}">
      <dsp:nvSpPr>
        <dsp:cNvPr id="0" name=""/>
        <dsp:cNvSpPr/>
      </dsp:nvSpPr>
      <dsp:spPr>
        <a:xfrm rot="10800000">
          <a:off x="1105446" y="2642066"/>
          <a:ext cx="3716452" cy="67739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Defense: Lateral entry, Martyr, OROP, 2x</a:t>
          </a:r>
        </a:p>
      </dsp:txBody>
      <dsp:txXfrm rot="10800000">
        <a:off x="1274794" y="2642066"/>
        <a:ext cx="3547104" cy="677391"/>
      </dsp:txXfrm>
    </dsp:sp>
    <dsp:sp modelId="{18E97249-FEE3-4CDA-A427-8BC5194F9BE7}">
      <dsp:nvSpPr>
        <dsp:cNvPr id="0" name=""/>
        <dsp:cNvSpPr/>
      </dsp:nvSpPr>
      <dsp:spPr>
        <a:xfrm>
          <a:off x="766750" y="2642066"/>
          <a:ext cx="677391" cy="677391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4CA7F-85F1-4651-A831-7FA127F45AB9}">
      <dsp:nvSpPr>
        <dsp:cNvPr id="0" name=""/>
        <dsp:cNvSpPr/>
      </dsp:nvSpPr>
      <dsp:spPr>
        <a:xfrm rot="10800000">
          <a:off x="1105446" y="3521664"/>
          <a:ext cx="3716452" cy="67739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Kaam-chor</a:t>
          </a:r>
          <a:endParaRPr lang="en-US" sz="2800" kern="1200" dirty="0"/>
        </a:p>
      </dsp:txBody>
      <dsp:txXfrm rot="10800000">
        <a:off x="1274794" y="3521664"/>
        <a:ext cx="3547104" cy="677391"/>
      </dsp:txXfrm>
    </dsp:sp>
    <dsp:sp modelId="{49BA378B-A86B-4A7D-A57F-E9B5FADCE6B8}">
      <dsp:nvSpPr>
        <dsp:cNvPr id="0" name=""/>
        <dsp:cNvSpPr/>
      </dsp:nvSpPr>
      <dsp:spPr>
        <a:xfrm>
          <a:off x="766750" y="3521664"/>
          <a:ext cx="677391" cy="677391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EE943-48B1-4B0E-8A1B-226E3C57057C}">
      <dsp:nvSpPr>
        <dsp:cNvPr id="0" name=""/>
        <dsp:cNvSpPr/>
      </dsp:nvSpPr>
      <dsp:spPr>
        <a:xfrm rot="10800000">
          <a:off x="1105446" y="4401263"/>
          <a:ext cx="3716452" cy="67739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Misc.</a:t>
          </a:r>
        </a:p>
      </dsp:txBody>
      <dsp:txXfrm rot="10800000">
        <a:off x="1274794" y="4401263"/>
        <a:ext cx="3547104" cy="677391"/>
      </dsp:txXfrm>
    </dsp:sp>
    <dsp:sp modelId="{67CF9E5F-B0D2-4355-8F3E-7891B7B8952B}">
      <dsp:nvSpPr>
        <dsp:cNvPr id="0" name=""/>
        <dsp:cNvSpPr/>
      </dsp:nvSpPr>
      <dsp:spPr>
        <a:xfrm>
          <a:off x="766750" y="4401263"/>
          <a:ext cx="677391" cy="677391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39C1B-0155-42A0-BFBB-381017F488BA}">
      <dsp:nvSpPr>
        <dsp:cNvPr id="0" name=""/>
        <dsp:cNvSpPr/>
      </dsp:nvSpPr>
      <dsp:spPr>
        <a:xfrm rot="10800000">
          <a:off x="1345879" y="1658"/>
          <a:ext cx="4670577" cy="67782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0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Min.Max</a:t>
          </a:r>
          <a:r>
            <a:rPr lang="en-US" sz="2800" kern="1200" dirty="0"/>
            <a:t>: 18k, 2.5 lac</a:t>
          </a:r>
        </a:p>
      </dsp:txBody>
      <dsp:txXfrm rot="10800000">
        <a:off x="1515334" y="1658"/>
        <a:ext cx="4501122" cy="677822"/>
      </dsp:txXfrm>
    </dsp:sp>
    <dsp:sp modelId="{876B4BCD-FAE4-46B1-A1B4-0A74D15B0FCF}">
      <dsp:nvSpPr>
        <dsp:cNvPr id="0" name=""/>
        <dsp:cNvSpPr/>
      </dsp:nvSpPr>
      <dsp:spPr>
        <a:xfrm>
          <a:off x="1006968" y="1658"/>
          <a:ext cx="677822" cy="67782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140F5-EE7C-4BC5-87BD-18F2E1F38AC6}">
      <dsp:nvSpPr>
        <dsp:cNvPr id="0" name=""/>
        <dsp:cNvSpPr/>
      </dsp:nvSpPr>
      <dsp:spPr>
        <a:xfrm rot="10800000">
          <a:off x="1345879" y="881816"/>
          <a:ext cx="4670577" cy="67782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0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Inflation?- minor</a:t>
          </a:r>
        </a:p>
      </dsp:txBody>
      <dsp:txXfrm rot="10800000">
        <a:off x="1515334" y="881816"/>
        <a:ext cx="4501122" cy="677822"/>
      </dsp:txXfrm>
    </dsp:sp>
    <dsp:sp modelId="{525D3059-52F2-41BC-B172-B52040D57797}">
      <dsp:nvSpPr>
        <dsp:cNvPr id="0" name=""/>
        <dsp:cNvSpPr/>
      </dsp:nvSpPr>
      <dsp:spPr>
        <a:xfrm>
          <a:off x="1006968" y="868795"/>
          <a:ext cx="677822" cy="67782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FC03E-DCA8-45A5-BA47-A42467424AD1}">
      <dsp:nvSpPr>
        <dsp:cNvPr id="0" name=""/>
        <dsp:cNvSpPr/>
      </dsp:nvSpPr>
      <dsp:spPr>
        <a:xfrm rot="10800000">
          <a:off x="1345879" y="1761973"/>
          <a:ext cx="4670577" cy="67782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0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Civil services- Edge</a:t>
          </a:r>
        </a:p>
      </dsp:txBody>
      <dsp:txXfrm rot="10800000">
        <a:off x="1515334" y="1761973"/>
        <a:ext cx="4501122" cy="677822"/>
      </dsp:txXfrm>
    </dsp:sp>
    <dsp:sp modelId="{FCADC703-4CA9-4028-ADD6-92ECC83E344F}">
      <dsp:nvSpPr>
        <dsp:cNvPr id="0" name=""/>
        <dsp:cNvSpPr/>
      </dsp:nvSpPr>
      <dsp:spPr>
        <a:xfrm>
          <a:off x="1006968" y="1761973"/>
          <a:ext cx="677822" cy="67782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E6C2A-21C8-483A-8B1A-C5F34919B6FA}">
      <dsp:nvSpPr>
        <dsp:cNvPr id="0" name=""/>
        <dsp:cNvSpPr/>
      </dsp:nvSpPr>
      <dsp:spPr>
        <a:xfrm rot="10800000">
          <a:off x="1345879" y="2642130"/>
          <a:ext cx="4670577" cy="67782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0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Defense: Lateral entry, Martyr, OROP, 2x</a:t>
          </a:r>
        </a:p>
      </dsp:txBody>
      <dsp:txXfrm rot="10800000">
        <a:off x="1515334" y="2642130"/>
        <a:ext cx="4501122" cy="677822"/>
      </dsp:txXfrm>
    </dsp:sp>
    <dsp:sp modelId="{18E97249-FEE3-4CDA-A427-8BC5194F9BE7}">
      <dsp:nvSpPr>
        <dsp:cNvPr id="0" name=""/>
        <dsp:cNvSpPr/>
      </dsp:nvSpPr>
      <dsp:spPr>
        <a:xfrm>
          <a:off x="1006968" y="2642130"/>
          <a:ext cx="677822" cy="67782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4CA7F-85F1-4651-A831-7FA127F45AB9}">
      <dsp:nvSpPr>
        <dsp:cNvPr id="0" name=""/>
        <dsp:cNvSpPr/>
      </dsp:nvSpPr>
      <dsp:spPr>
        <a:xfrm rot="10800000">
          <a:off x="1345879" y="3522287"/>
          <a:ext cx="4670577" cy="67782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0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Kaam-chor</a:t>
          </a:r>
          <a:r>
            <a:rPr lang="en-US" sz="2800" kern="1200" dirty="0"/>
            <a:t>: withhold increment, pay matrix, MACP </a:t>
          </a:r>
        </a:p>
      </dsp:txBody>
      <dsp:txXfrm rot="10800000">
        <a:off x="1515334" y="3522287"/>
        <a:ext cx="4501122" cy="677822"/>
      </dsp:txXfrm>
    </dsp:sp>
    <dsp:sp modelId="{49BA378B-A86B-4A7D-A57F-E9B5FADCE6B8}">
      <dsp:nvSpPr>
        <dsp:cNvPr id="0" name=""/>
        <dsp:cNvSpPr/>
      </dsp:nvSpPr>
      <dsp:spPr>
        <a:xfrm>
          <a:off x="1006968" y="3522287"/>
          <a:ext cx="677822" cy="677822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EE943-48B1-4B0E-8A1B-226E3C57057C}">
      <dsp:nvSpPr>
        <dsp:cNvPr id="0" name=""/>
        <dsp:cNvSpPr/>
      </dsp:nvSpPr>
      <dsp:spPr>
        <a:xfrm rot="10800000">
          <a:off x="1345879" y="4402444"/>
          <a:ext cx="4670577" cy="67782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01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Misc.: don’t appoint PC</a:t>
          </a:r>
        </a:p>
      </dsp:txBody>
      <dsp:txXfrm rot="10800000">
        <a:off x="1515334" y="4402444"/>
        <a:ext cx="4501122" cy="677822"/>
      </dsp:txXfrm>
    </dsp:sp>
    <dsp:sp modelId="{67CF9E5F-B0D2-4355-8F3E-7891B7B8952B}">
      <dsp:nvSpPr>
        <dsp:cNvPr id="0" name=""/>
        <dsp:cNvSpPr/>
      </dsp:nvSpPr>
      <dsp:spPr>
        <a:xfrm>
          <a:off x="1006968" y="4402444"/>
          <a:ext cx="677822" cy="677822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6CFDB-4D10-4008-B69F-CA1E05CFCB31}">
      <dsp:nvSpPr>
        <dsp:cNvPr id="0" name=""/>
        <dsp:cNvSpPr/>
      </dsp:nvSpPr>
      <dsp:spPr>
        <a:xfrm>
          <a:off x="2621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1F61A-724B-4ABF-AB08-385E2B397923}">
      <dsp:nvSpPr>
        <dsp:cNvPr id="0" name=""/>
        <dsp:cNvSpPr/>
      </dsp:nvSpPr>
      <dsp:spPr>
        <a:xfrm>
          <a:off x="85640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2C1DD-4ADF-4A5A-9D04-FFD9E6DECB4B}">
      <dsp:nvSpPr>
        <dsp:cNvPr id="0" name=""/>
        <dsp:cNvSpPr/>
      </dsp:nvSpPr>
      <dsp:spPr>
        <a:xfrm>
          <a:off x="85640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Fiscal Capacity</a:t>
          </a:r>
        </a:p>
      </dsp:txBody>
      <dsp:txXfrm>
        <a:off x="85640" y="1480928"/>
        <a:ext cx="1494350" cy="527417"/>
      </dsp:txXfrm>
    </dsp:sp>
    <dsp:sp modelId="{B586FA68-1228-4B5D-B9A9-5507B76BD35C}">
      <dsp:nvSpPr>
        <dsp:cNvPr id="0" name=""/>
        <dsp:cNvSpPr/>
      </dsp:nvSpPr>
      <dsp:spPr>
        <a:xfrm>
          <a:off x="1909708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BCD45-6413-45CF-BDB2-CF676CDF93CF}">
      <dsp:nvSpPr>
        <dsp:cNvPr id="0" name=""/>
        <dsp:cNvSpPr/>
      </dsp:nvSpPr>
      <dsp:spPr>
        <a:xfrm>
          <a:off x="1992728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E8629-7F04-4109-B98D-7306F6E64CF4}">
      <dsp:nvSpPr>
        <dsp:cNvPr id="0" name=""/>
        <dsp:cNvSpPr/>
      </dsp:nvSpPr>
      <dsp:spPr>
        <a:xfrm>
          <a:off x="1992728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Taxation</a:t>
          </a:r>
        </a:p>
      </dsp:txBody>
      <dsp:txXfrm>
        <a:off x="1992728" y="1480928"/>
        <a:ext cx="1494350" cy="527417"/>
      </dsp:txXfrm>
    </dsp:sp>
    <dsp:sp modelId="{4F811F0B-D342-4BE7-B17F-BFA2A44FB6F8}">
      <dsp:nvSpPr>
        <dsp:cNvPr id="0" name=""/>
        <dsp:cNvSpPr/>
      </dsp:nvSpPr>
      <dsp:spPr>
        <a:xfrm>
          <a:off x="3816796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CABF5-D346-47B2-9319-9C1EB0140DC6}">
      <dsp:nvSpPr>
        <dsp:cNvPr id="0" name=""/>
        <dsp:cNvSpPr/>
      </dsp:nvSpPr>
      <dsp:spPr>
        <a:xfrm>
          <a:off x="3976319" y="211219"/>
          <a:ext cx="1341343" cy="126970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C4B46-7511-468F-95DD-B622C7A49096}">
      <dsp:nvSpPr>
        <dsp:cNvPr id="0" name=""/>
        <dsp:cNvSpPr/>
      </dsp:nvSpPr>
      <dsp:spPr>
        <a:xfrm>
          <a:off x="3899815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7</a:t>
          </a:r>
          <a:r>
            <a:rPr lang="en-US" sz="2000" kern="1200" baseline="30000" dirty="0"/>
            <a:t>th</a:t>
          </a:r>
          <a:r>
            <a:rPr lang="en-US" sz="2000" kern="1200" dirty="0"/>
            <a:t> PC</a:t>
          </a:r>
        </a:p>
      </dsp:txBody>
      <dsp:txXfrm>
        <a:off x="3899815" y="1480928"/>
        <a:ext cx="1494350" cy="527417"/>
      </dsp:txXfrm>
    </dsp:sp>
    <dsp:sp modelId="{75277F08-746F-4AB5-B3DE-B6305E109D3E}">
      <dsp:nvSpPr>
        <dsp:cNvPr id="0" name=""/>
        <dsp:cNvSpPr/>
      </dsp:nvSpPr>
      <dsp:spPr>
        <a:xfrm>
          <a:off x="2621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F1757-3F55-48BC-A0C9-18D6A1260B29}">
      <dsp:nvSpPr>
        <dsp:cNvPr id="0" name=""/>
        <dsp:cNvSpPr/>
      </dsp:nvSpPr>
      <dsp:spPr>
        <a:xfrm>
          <a:off x="85640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82DAF-099B-4C5C-A0A4-6ED43BE08DEE}">
      <dsp:nvSpPr>
        <dsp:cNvPr id="0" name=""/>
        <dsp:cNvSpPr/>
      </dsp:nvSpPr>
      <dsp:spPr>
        <a:xfrm>
          <a:off x="85640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Subsidies- can’t jam everything</a:t>
          </a:r>
        </a:p>
      </dsp:txBody>
      <dsp:txXfrm>
        <a:off x="85640" y="3600366"/>
        <a:ext cx="1494350" cy="527417"/>
      </dsp:txXfrm>
    </dsp:sp>
    <dsp:sp modelId="{A571F3DF-15F2-4484-85EA-04CD44F944F4}">
      <dsp:nvSpPr>
        <dsp:cNvPr id="0" name=""/>
        <dsp:cNvSpPr/>
      </dsp:nvSpPr>
      <dsp:spPr>
        <a:xfrm>
          <a:off x="1909708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D6833-9CB0-4AE7-8B42-DA639EA3B472}">
      <dsp:nvSpPr>
        <dsp:cNvPr id="0" name=""/>
        <dsp:cNvSpPr/>
      </dsp:nvSpPr>
      <dsp:spPr>
        <a:xfrm>
          <a:off x="1992728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13AAD-CDC6-4584-B194-160327A96606}">
      <dsp:nvSpPr>
        <dsp:cNvPr id="0" name=""/>
        <dsp:cNvSpPr/>
      </dsp:nvSpPr>
      <dsp:spPr>
        <a:xfrm>
          <a:off x="1992728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Disinvestment</a:t>
          </a:r>
        </a:p>
      </dsp:txBody>
      <dsp:txXfrm>
        <a:off x="1992728" y="3600366"/>
        <a:ext cx="1494350" cy="527417"/>
      </dsp:txXfrm>
    </dsp:sp>
    <dsp:sp modelId="{73EB0991-84D1-4422-B816-69E0B55773E1}">
      <dsp:nvSpPr>
        <dsp:cNvPr id="0" name=""/>
        <dsp:cNvSpPr/>
      </dsp:nvSpPr>
      <dsp:spPr>
        <a:xfrm>
          <a:off x="3816796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8497A-C764-431E-9281-240C70AF1AAE}">
      <dsp:nvSpPr>
        <dsp:cNvPr id="0" name=""/>
        <dsp:cNvSpPr/>
      </dsp:nvSpPr>
      <dsp:spPr>
        <a:xfrm>
          <a:off x="4022479" y="2373522"/>
          <a:ext cx="1249022" cy="1269709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C227D-E33D-410B-A51D-CEE077A7B6A6}">
      <dsp:nvSpPr>
        <dsp:cNvPr id="0" name=""/>
        <dsp:cNvSpPr/>
      </dsp:nvSpPr>
      <dsp:spPr>
        <a:xfrm>
          <a:off x="3899815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CSS </a:t>
          </a:r>
          <a:r>
            <a:rPr lang="en-US" sz="2000" kern="1200" dirty="0" err="1"/>
            <a:t>Restr</a:t>
          </a:r>
          <a:r>
            <a:rPr lang="en-US" sz="2000" kern="1200" dirty="0"/>
            <a:t>.</a:t>
          </a:r>
        </a:p>
      </dsp:txBody>
      <dsp:txXfrm>
        <a:off x="3899815" y="3600366"/>
        <a:ext cx="1494350" cy="52741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84FF8-E196-4E60-88C4-2EBF9BDA7C02}">
      <dsp:nvSpPr>
        <dsp:cNvPr id="0" name=""/>
        <dsp:cNvSpPr/>
      </dsp:nvSpPr>
      <dsp:spPr>
        <a:xfrm>
          <a:off x="4295" y="170805"/>
          <a:ext cx="2197234" cy="820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Franklin Gothic Medium Cond" panose="020B0606030402020204" pitchFamily="34" charset="0"/>
            </a:rPr>
            <a:t>How to produce?</a:t>
          </a:r>
        </a:p>
      </dsp:txBody>
      <dsp:txXfrm>
        <a:off x="4295" y="170805"/>
        <a:ext cx="2197234" cy="820462"/>
      </dsp:txXfrm>
    </dsp:sp>
    <dsp:sp modelId="{3E5178FB-00D0-4DE4-A566-A6FC28DC02FC}">
      <dsp:nvSpPr>
        <dsp:cNvPr id="0" name=""/>
        <dsp:cNvSpPr/>
      </dsp:nvSpPr>
      <dsp:spPr>
        <a:xfrm>
          <a:off x="2201530" y="106706"/>
          <a:ext cx="439446" cy="94865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C2F6A3-5B79-4C00-BE14-81AEFC7100DE}">
      <dsp:nvSpPr>
        <dsp:cNvPr id="0" name=""/>
        <dsp:cNvSpPr/>
      </dsp:nvSpPr>
      <dsp:spPr>
        <a:xfrm>
          <a:off x="2816755" y="106706"/>
          <a:ext cx="5976477" cy="9486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Franklin Gothic Medium Cond" panose="020B0606030402020204" pitchFamily="34" charset="0"/>
            </a:rPr>
            <a:t>Refine crude oil OR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Franklin Gothic Medium Cond" panose="020B0606030402020204" pitchFamily="34" charset="0"/>
            </a:rPr>
            <a:t>Fractionation of Natural gas</a:t>
          </a:r>
        </a:p>
      </dsp:txBody>
      <dsp:txXfrm>
        <a:off x="2816755" y="106706"/>
        <a:ext cx="5976477" cy="948659"/>
      </dsp:txXfrm>
    </dsp:sp>
    <dsp:sp modelId="{D226317B-81A6-483A-B639-733E957A792E}">
      <dsp:nvSpPr>
        <dsp:cNvPr id="0" name=""/>
        <dsp:cNvSpPr/>
      </dsp:nvSpPr>
      <dsp:spPr>
        <a:xfrm>
          <a:off x="4295" y="1728116"/>
          <a:ext cx="2197234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Franklin Gothic Medium Cond" panose="020B0606030402020204" pitchFamily="34" charset="0"/>
            </a:rPr>
            <a:t>Characteristics</a:t>
          </a:r>
        </a:p>
      </dsp:txBody>
      <dsp:txXfrm>
        <a:off x="4295" y="1728116"/>
        <a:ext cx="2197234" cy="514800"/>
      </dsp:txXfrm>
    </dsp:sp>
    <dsp:sp modelId="{8E6ADBB0-4002-4AD8-A1FF-49523361BEC0}">
      <dsp:nvSpPr>
        <dsp:cNvPr id="0" name=""/>
        <dsp:cNvSpPr/>
      </dsp:nvSpPr>
      <dsp:spPr>
        <a:xfrm>
          <a:off x="2201530" y="1148966"/>
          <a:ext cx="439446" cy="16731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DB5C9-A0C1-4056-8BB8-B08A5E9DC761}">
      <dsp:nvSpPr>
        <dsp:cNvPr id="0" name=""/>
        <dsp:cNvSpPr/>
      </dsp:nvSpPr>
      <dsp:spPr>
        <a:xfrm>
          <a:off x="2816755" y="1148966"/>
          <a:ext cx="5976477" cy="1673100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Franklin Gothic Medium Cond" panose="020B0606030402020204" pitchFamily="34" charset="0"/>
            </a:rPr>
            <a:t>Main components: Butane, Propane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Franklin Gothic Medium Cond" panose="020B0606030402020204" pitchFamily="34" charset="0"/>
            </a:rPr>
            <a:t>Heavy than air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Franklin Gothic Medium Cond" panose="020B0606030402020204" pitchFamily="34" charset="0"/>
            </a:rPr>
            <a:t>Color, </a:t>
          </a:r>
          <a:r>
            <a:rPr lang="en-US" sz="2600" kern="1200" dirty="0" err="1">
              <a:latin typeface="Franklin Gothic Medium Cond" panose="020B0606030402020204" pitchFamily="34" charset="0"/>
            </a:rPr>
            <a:t>odour</a:t>
          </a:r>
          <a:r>
            <a:rPr lang="en-US" sz="2600" kern="1200" dirty="0">
              <a:latin typeface="Franklin Gothic Medium Cond" panose="020B0606030402020204" pitchFamily="34" charset="0"/>
            </a:rPr>
            <a:t>= x ; </a:t>
          </a:r>
          <a:r>
            <a:rPr lang="en-US" sz="2600" kern="1200" dirty="0" err="1">
              <a:latin typeface="Franklin Gothic Medium Cond" panose="020B0606030402020204" pitchFamily="34" charset="0"/>
            </a:rPr>
            <a:t>Ethyle</a:t>
          </a:r>
          <a:r>
            <a:rPr lang="en-US" sz="2600" kern="1200" dirty="0">
              <a:latin typeface="Franklin Gothic Medium Cond" panose="020B0606030402020204" pitchFamily="34" charset="0"/>
            </a:rPr>
            <a:t> </a:t>
          </a:r>
          <a:r>
            <a:rPr lang="en-US" sz="2600" kern="1200" dirty="0" err="1">
              <a:latin typeface="Franklin Gothic Medium Cond" panose="020B0606030402020204" pitchFamily="34" charset="0"/>
            </a:rPr>
            <a:t>Mercaptan</a:t>
          </a:r>
          <a:r>
            <a:rPr lang="en-US" sz="2600" kern="1200" dirty="0">
              <a:latin typeface="Franklin Gothic Medium Cond" panose="020B0606030402020204" pitchFamily="34" charset="0"/>
            </a:rPr>
            <a:t> as </a:t>
          </a:r>
          <a:r>
            <a:rPr lang="en-US" sz="2600" kern="1200" dirty="0" err="1">
              <a:latin typeface="Franklin Gothic Medium Cond" panose="020B0606030402020204" pitchFamily="34" charset="0"/>
            </a:rPr>
            <a:t>odouriser</a:t>
          </a:r>
          <a:r>
            <a:rPr lang="en-US" sz="2600" kern="1200" dirty="0">
              <a:latin typeface="Franklin Gothic Medium Cond" panose="020B0606030402020204" pitchFamily="34" charset="0"/>
            </a:rPr>
            <a:t> to detect leak</a:t>
          </a:r>
        </a:p>
      </dsp:txBody>
      <dsp:txXfrm>
        <a:off x="2816755" y="1148966"/>
        <a:ext cx="5976477" cy="1673100"/>
      </dsp:txXfrm>
    </dsp:sp>
    <dsp:sp modelId="{BE7E4DEE-8C21-4AA7-BE07-E20C100A966B}">
      <dsp:nvSpPr>
        <dsp:cNvPr id="0" name=""/>
        <dsp:cNvSpPr/>
      </dsp:nvSpPr>
      <dsp:spPr>
        <a:xfrm>
          <a:off x="4295" y="3172061"/>
          <a:ext cx="2197234" cy="820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Franklin Gothic Medium Cond" panose="020B0606030402020204" pitchFamily="34" charset="0"/>
            </a:rPr>
            <a:t>Apart from Cooking</a:t>
          </a:r>
        </a:p>
      </dsp:txBody>
      <dsp:txXfrm>
        <a:off x="4295" y="3172061"/>
        <a:ext cx="2197234" cy="820462"/>
      </dsp:txXfrm>
    </dsp:sp>
    <dsp:sp modelId="{F57D3AC0-F0A2-425E-A155-9B7A488BFCC5}">
      <dsp:nvSpPr>
        <dsp:cNvPr id="0" name=""/>
        <dsp:cNvSpPr/>
      </dsp:nvSpPr>
      <dsp:spPr>
        <a:xfrm>
          <a:off x="2201530" y="2915666"/>
          <a:ext cx="439446" cy="1333251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58DC7-D8CC-43FC-8FF8-4161201D1404}">
      <dsp:nvSpPr>
        <dsp:cNvPr id="0" name=""/>
        <dsp:cNvSpPr/>
      </dsp:nvSpPr>
      <dsp:spPr>
        <a:xfrm>
          <a:off x="2816755" y="2915666"/>
          <a:ext cx="5976477" cy="1333251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Franklin Gothic Medium Cond" panose="020B0606030402020204" pitchFamily="34" charset="0"/>
            </a:rPr>
            <a:t>Metal cutting; generators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Franklin Gothic Medium Cond" panose="020B0606030402020204" pitchFamily="34" charset="0"/>
            </a:rPr>
            <a:t>Kiln, furnace, incinerator, crematorium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Franklin Gothic Medium Cond" panose="020B0606030402020204" pitchFamily="34" charset="0"/>
            </a:rPr>
            <a:t>Fabrication; </a:t>
          </a:r>
          <a:r>
            <a:rPr lang="en-US" sz="2600" kern="1200" dirty="0" err="1">
              <a:latin typeface="Franklin Gothic Medium Cond" panose="020B0606030402020204" pitchFamily="34" charset="0"/>
            </a:rPr>
            <a:t>fibre</a:t>
          </a:r>
          <a:r>
            <a:rPr lang="en-US" sz="2600" kern="1200" dirty="0">
              <a:latin typeface="Franklin Gothic Medium Cond" panose="020B0606030402020204" pitchFamily="34" charset="0"/>
            </a:rPr>
            <a:t>-glass; Propellant in aerosol</a:t>
          </a:r>
        </a:p>
      </dsp:txBody>
      <dsp:txXfrm>
        <a:off x="2816755" y="2915666"/>
        <a:ext cx="5976477" cy="133325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A8272-8938-457A-BD01-B76D4E62BE73}">
      <dsp:nvSpPr>
        <dsp:cNvPr id="0" name=""/>
        <dsp:cNvSpPr/>
      </dsp:nvSpPr>
      <dsp:spPr>
        <a:xfrm>
          <a:off x="0" y="0"/>
          <a:ext cx="3538024" cy="7911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Buy @market rate (670)</a:t>
          </a:r>
        </a:p>
      </dsp:txBody>
      <dsp:txXfrm>
        <a:off x="23171" y="23171"/>
        <a:ext cx="2617482" cy="744789"/>
      </dsp:txXfrm>
    </dsp:sp>
    <dsp:sp modelId="{0A1DAAA0-EB5B-4270-B8F0-917FE0D3EB55}">
      <dsp:nvSpPr>
        <dsp:cNvPr id="0" name=""/>
        <dsp:cNvSpPr/>
      </dsp:nvSpPr>
      <dsp:spPr>
        <a:xfrm>
          <a:off x="296309" y="934974"/>
          <a:ext cx="3538024" cy="7911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DBT:  Rs.240 In your Bank account</a:t>
          </a:r>
        </a:p>
      </dsp:txBody>
      <dsp:txXfrm>
        <a:off x="319480" y="958145"/>
        <a:ext cx="2681137" cy="744789"/>
      </dsp:txXfrm>
    </dsp:sp>
    <dsp:sp modelId="{1E967591-DA41-44C8-A948-D9AF4DD5EC9F}">
      <dsp:nvSpPr>
        <dsp:cNvPr id="0" name=""/>
        <dsp:cNvSpPr/>
      </dsp:nvSpPr>
      <dsp:spPr>
        <a:xfrm>
          <a:off x="588196" y="1869948"/>
          <a:ext cx="3538024" cy="7911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240/670=36% subsidized rate, effective price @Rs.430/-</a:t>
          </a:r>
        </a:p>
      </dsp:txBody>
      <dsp:txXfrm>
        <a:off x="611367" y="1893119"/>
        <a:ext cx="2685560" cy="744789"/>
      </dsp:txXfrm>
    </dsp:sp>
    <dsp:sp modelId="{E8F7FEC0-48F7-469F-B38D-29AF8A9F1BD9}">
      <dsp:nvSpPr>
        <dsp:cNvPr id="0" name=""/>
        <dsp:cNvSpPr/>
      </dsp:nvSpPr>
      <dsp:spPr>
        <a:xfrm>
          <a:off x="884506" y="2804922"/>
          <a:ext cx="3538024" cy="7911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12 cylinder per household per year</a:t>
          </a:r>
        </a:p>
      </dsp:txBody>
      <dsp:txXfrm>
        <a:off x="907677" y="2828093"/>
        <a:ext cx="2681137" cy="744789"/>
      </dsp:txXfrm>
    </dsp:sp>
    <dsp:sp modelId="{7C53AFFF-F088-440A-91B3-6F0ECBAAAA7C}">
      <dsp:nvSpPr>
        <dsp:cNvPr id="0" name=""/>
        <dsp:cNvSpPr/>
      </dsp:nvSpPr>
      <dsp:spPr>
        <a:xfrm>
          <a:off x="3023789" y="605935"/>
          <a:ext cx="514235" cy="5142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139492" y="605935"/>
        <a:ext cx="282829" cy="386962"/>
      </dsp:txXfrm>
    </dsp:sp>
    <dsp:sp modelId="{04226428-BE8A-4CCB-80CD-77F5A00FC014}">
      <dsp:nvSpPr>
        <dsp:cNvPr id="0" name=""/>
        <dsp:cNvSpPr/>
      </dsp:nvSpPr>
      <dsp:spPr>
        <a:xfrm>
          <a:off x="3320098" y="1540909"/>
          <a:ext cx="514235" cy="5142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435801" y="1540909"/>
        <a:ext cx="282829" cy="386962"/>
      </dsp:txXfrm>
    </dsp:sp>
    <dsp:sp modelId="{9542B7C7-88FF-42B0-BD7F-F2ACD3CA2ADC}">
      <dsp:nvSpPr>
        <dsp:cNvPr id="0" name=""/>
        <dsp:cNvSpPr/>
      </dsp:nvSpPr>
      <dsp:spPr>
        <a:xfrm>
          <a:off x="3611985" y="2475883"/>
          <a:ext cx="514235" cy="5142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727688" y="2475883"/>
        <a:ext cx="282829" cy="38696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E357F-1E3D-4C51-9345-6ED5E57E9C5D}">
      <dsp:nvSpPr>
        <dsp:cNvPr id="0" name=""/>
        <dsp:cNvSpPr/>
      </dsp:nvSpPr>
      <dsp:spPr>
        <a:xfrm>
          <a:off x="1180464" y="0"/>
          <a:ext cx="1973461" cy="197346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BC2E9-6F02-4CFD-9055-0A33CD01F884}">
      <dsp:nvSpPr>
        <dsp:cNvPr id="0" name=""/>
        <dsp:cNvSpPr/>
      </dsp:nvSpPr>
      <dsp:spPr>
        <a:xfrm>
          <a:off x="1180464" y="0"/>
          <a:ext cx="197" cy="3946922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D86B19-B485-43E1-8931-987B210435AC}">
      <dsp:nvSpPr>
        <dsp:cNvPr id="0" name=""/>
        <dsp:cNvSpPr/>
      </dsp:nvSpPr>
      <dsp:spPr>
        <a:xfrm>
          <a:off x="1180464" y="1973461"/>
          <a:ext cx="1973461" cy="1973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Domestic (no tax)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14.2kg</a:t>
          </a:r>
        </a:p>
      </dsp:txBody>
      <dsp:txXfrm>
        <a:off x="1180464" y="1973461"/>
        <a:ext cx="1973461" cy="1973461"/>
      </dsp:txXfrm>
    </dsp:sp>
    <dsp:sp modelId="{FFDCA2D1-C13E-4DEF-885D-E9B6CE5FDA17}">
      <dsp:nvSpPr>
        <dsp:cNvPr id="0" name=""/>
        <dsp:cNvSpPr/>
      </dsp:nvSpPr>
      <dsp:spPr>
        <a:xfrm>
          <a:off x="3154555" y="0"/>
          <a:ext cx="1973461" cy="197346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04C16-B432-41B0-A83B-CA6D96E2B6AD}">
      <dsp:nvSpPr>
        <dsp:cNvPr id="0" name=""/>
        <dsp:cNvSpPr/>
      </dsp:nvSpPr>
      <dsp:spPr>
        <a:xfrm>
          <a:off x="3154555" y="0"/>
          <a:ext cx="197" cy="3946922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C16BB-36B3-46AA-991E-F0D720E8D441}">
      <dsp:nvSpPr>
        <dsp:cNvPr id="0" name=""/>
        <dsp:cNvSpPr/>
      </dsp:nvSpPr>
      <dsp:spPr>
        <a:xfrm>
          <a:off x="3154555" y="1973461"/>
          <a:ext cx="1973461" cy="1973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Commercial (30% tax)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19kg | 47.5kg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5kg- in retail shops, for  working professionals- but rate @commercial</a:t>
          </a:r>
        </a:p>
      </dsp:txBody>
      <dsp:txXfrm>
        <a:off x="3154555" y="1973461"/>
        <a:ext cx="1973461" cy="197346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AFC1D-11EF-449B-9356-E9F0660BD260}">
      <dsp:nvSpPr>
        <dsp:cNvPr id="0" name=""/>
        <dsp:cNvSpPr/>
      </dsp:nvSpPr>
      <dsp:spPr>
        <a:xfrm>
          <a:off x="0" y="0"/>
          <a:ext cx="8797529" cy="12453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Franklin Gothic Medium Cond" panose="020B0606030402020204" pitchFamily="34" charset="0"/>
            </a:rPr>
            <a:t>First-mile: beneficiary identification</a:t>
          </a:r>
        </a:p>
      </dsp:txBody>
      <dsp:txXfrm>
        <a:off x="1884037" y="0"/>
        <a:ext cx="6913491" cy="1245319"/>
      </dsp:txXfrm>
    </dsp:sp>
    <dsp:sp modelId="{2F46E380-3F23-4CD9-A209-74AA4C03D311}">
      <dsp:nvSpPr>
        <dsp:cNvPr id="0" name=""/>
        <dsp:cNvSpPr/>
      </dsp:nvSpPr>
      <dsp:spPr>
        <a:xfrm>
          <a:off x="124531" y="124531"/>
          <a:ext cx="1759505" cy="9962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D65D0-037D-4B2F-944E-B0FBD52918D1}">
      <dsp:nvSpPr>
        <dsp:cNvPr id="0" name=""/>
        <dsp:cNvSpPr/>
      </dsp:nvSpPr>
      <dsp:spPr>
        <a:xfrm>
          <a:off x="0" y="1346389"/>
          <a:ext cx="8797529" cy="1245319"/>
        </a:xfrm>
        <a:prstGeom prst="roundRect">
          <a:avLst>
            <a:gd name="adj" fmla="val 10000"/>
          </a:avLst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Franklin Gothic Medium Cond" panose="020B0606030402020204" pitchFamily="34" charset="0"/>
            </a:rPr>
            <a:t>Middle-mile: Distribution Channel</a:t>
          </a:r>
        </a:p>
      </dsp:txBody>
      <dsp:txXfrm>
        <a:off x="1884037" y="1346389"/>
        <a:ext cx="6913491" cy="1245319"/>
      </dsp:txXfrm>
    </dsp:sp>
    <dsp:sp modelId="{38C62E71-3FBF-47D5-904D-96D677A3D270}">
      <dsp:nvSpPr>
        <dsp:cNvPr id="0" name=""/>
        <dsp:cNvSpPr/>
      </dsp:nvSpPr>
      <dsp:spPr>
        <a:xfrm>
          <a:off x="124531" y="1494383"/>
          <a:ext cx="1759505" cy="9962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BE011-B77A-49F4-A109-B413FB326834}">
      <dsp:nvSpPr>
        <dsp:cNvPr id="0" name=""/>
        <dsp:cNvSpPr/>
      </dsp:nvSpPr>
      <dsp:spPr>
        <a:xfrm>
          <a:off x="0" y="2739702"/>
          <a:ext cx="8797529" cy="1245319"/>
        </a:xfrm>
        <a:prstGeom prst="roundRect">
          <a:avLst>
            <a:gd name="adj" fmla="val 1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Franklin Gothic Medium Cond" panose="020B0606030402020204" pitchFamily="34" charset="0"/>
            </a:rPr>
            <a:t>Last-mile: Financial Inclusion</a:t>
          </a:r>
        </a:p>
      </dsp:txBody>
      <dsp:txXfrm>
        <a:off x="1884037" y="2739702"/>
        <a:ext cx="6913491" cy="1245319"/>
      </dsp:txXfrm>
    </dsp:sp>
    <dsp:sp modelId="{33322BDB-F123-43B6-BBFE-0CE58CDA7032}">
      <dsp:nvSpPr>
        <dsp:cNvPr id="0" name=""/>
        <dsp:cNvSpPr/>
      </dsp:nvSpPr>
      <dsp:spPr>
        <a:xfrm>
          <a:off x="124531" y="2864234"/>
          <a:ext cx="1759505" cy="9962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F15DE-8750-4B94-A3EC-A06243ABDA59}">
      <dsp:nvSpPr>
        <dsp:cNvPr id="0" name=""/>
        <dsp:cNvSpPr/>
      </dsp:nvSpPr>
      <dsp:spPr>
        <a:xfrm>
          <a:off x="0" y="13961"/>
          <a:ext cx="3072911" cy="617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Ceiling</a:t>
          </a:r>
        </a:p>
      </dsp:txBody>
      <dsp:txXfrm>
        <a:off x="30157" y="44118"/>
        <a:ext cx="3012597" cy="557446"/>
      </dsp:txXfrm>
    </dsp:sp>
    <dsp:sp modelId="{7C346E9E-784A-48E7-9BB3-3A49A732BA7A}">
      <dsp:nvSpPr>
        <dsp:cNvPr id="0" name=""/>
        <dsp:cNvSpPr/>
      </dsp:nvSpPr>
      <dsp:spPr>
        <a:xfrm>
          <a:off x="0" y="726761"/>
          <a:ext cx="3072911" cy="617760"/>
        </a:xfrm>
        <a:prstGeom prst="round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Leakage</a:t>
          </a:r>
        </a:p>
      </dsp:txBody>
      <dsp:txXfrm>
        <a:off x="30157" y="756918"/>
        <a:ext cx="3012597" cy="557446"/>
      </dsp:txXfrm>
    </dsp:sp>
    <dsp:sp modelId="{02A1343A-4274-4A10-A3E0-EC7E3D90C27A}">
      <dsp:nvSpPr>
        <dsp:cNvPr id="0" name=""/>
        <dsp:cNvSpPr/>
      </dsp:nvSpPr>
      <dsp:spPr>
        <a:xfrm>
          <a:off x="0" y="1439561"/>
          <a:ext cx="3072911" cy="617760"/>
        </a:xfrm>
        <a:prstGeom prst="round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Property Tax</a:t>
          </a:r>
        </a:p>
      </dsp:txBody>
      <dsp:txXfrm>
        <a:off x="30157" y="1469718"/>
        <a:ext cx="3012597" cy="55744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3704C-53E4-40A3-AAD3-A0AEECF8E357}">
      <dsp:nvSpPr>
        <dsp:cNvPr id="0" name=""/>
        <dsp:cNvSpPr/>
      </dsp:nvSpPr>
      <dsp:spPr>
        <a:xfrm rot="16200000">
          <a:off x="-1773016" y="2707011"/>
          <a:ext cx="4103870" cy="4770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420715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Pahal</a:t>
          </a:r>
          <a:r>
            <a:rPr lang="en-US" sz="3600" kern="1200" dirty="0"/>
            <a:t> LPG</a:t>
          </a:r>
        </a:p>
      </dsp:txBody>
      <dsp:txXfrm>
        <a:off x="-1773016" y="2707011"/>
        <a:ext cx="4103870" cy="477031"/>
      </dsp:txXfrm>
    </dsp:sp>
    <dsp:sp modelId="{5C18FAA7-9C3A-4726-8FF1-1E05AA039B38}">
      <dsp:nvSpPr>
        <dsp:cNvPr id="0" name=""/>
        <dsp:cNvSpPr/>
      </dsp:nvSpPr>
      <dsp:spPr>
        <a:xfrm>
          <a:off x="517434" y="893591"/>
          <a:ext cx="2376121" cy="41038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920" tIns="42071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1 Petro Min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3 OMC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distributors</a:t>
          </a:r>
        </a:p>
      </dsp:txBody>
      <dsp:txXfrm>
        <a:off x="517434" y="893591"/>
        <a:ext cx="2376121" cy="4103870"/>
      </dsp:txXfrm>
    </dsp:sp>
    <dsp:sp modelId="{9BB0AA9C-4081-4B29-BCC0-5A31D32F6ACA}">
      <dsp:nvSpPr>
        <dsp:cNvPr id="0" name=""/>
        <dsp:cNvSpPr/>
      </dsp:nvSpPr>
      <dsp:spPr>
        <a:xfrm>
          <a:off x="40403" y="263910"/>
          <a:ext cx="954062" cy="95406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F00185A-12A4-4E88-87CA-F01AC7B4A20C}">
      <dsp:nvSpPr>
        <dsp:cNvPr id="0" name=""/>
        <dsp:cNvSpPr/>
      </dsp:nvSpPr>
      <dsp:spPr>
        <a:xfrm rot="16200000">
          <a:off x="1666439" y="2707011"/>
          <a:ext cx="4103870" cy="47703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420715" bIns="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Kerosene</a:t>
          </a:r>
        </a:p>
      </dsp:txBody>
      <dsp:txXfrm>
        <a:off x="1666439" y="2707011"/>
        <a:ext cx="4103870" cy="477031"/>
      </dsp:txXfrm>
    </dsp:sp>
    <dsp:sp modelId="{F0052060-2B95-49B4-9255-987B517388DD}">
      <dsp:nvSpPr>
        <dsp:cNvPr id="0" name=""/>
        <dsp:cNvSpPr/>
      </dsp:nvSpPr>
      <dsp:spPr>
        <a:xfrm>
          <a:off x="3956890" y="893591"/>
          <a:ext cx="2376121" cy="4103870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8920" tIns="42071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Petro Min.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Consumer affairs- food &amp; Public distribution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State’s PDS Department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PDS-shop</a:t>
          </a:r>
        </a:p>
      </dsp:txBody>
      <dsp:txXfrm>
        <a:off x="3956890" y="893591"/>
        <a:ext cx="2376121" cy="4103870"/>
      </dsp:txXfrm>
    </dsp:sp>
    <dsp:sp modelId="{A7EEA55A-0E4A-45B3-8CD5-BD463EE5E29B}">
      <dsp:nvSpPr>
        <dsp:cNvPr id="0" name=""/>
        <dsp:cNvSpPr/>
      </dsp:nvSpPr>
      <dsp:spPr>
        <a:xfrm>
          <a:off x="3479859" y="263910"/>
          <a:ext cx="954062" cy="95406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AFC1D-11EF-449B-9356-E9F0660BD260}">
      <dsp:nvSpPr>
        <dsp:cNvPr id="0" name=""/>
        <dsp:cNvSpPr/>
      </dsp:nvSpPr>
      <dsp:spPr>
        <a:xfrm>
          <a:off x="0" y="0"/>
          <a:ext cx="8797529" cy="12453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Franklin Gothic Medium Cond" panose="020B0606030402020204" pitchFamily="34" charset="0"/>
            </a:rPr>
            <a:t>Beneficiary identification: 30%</a:t>
          </a:r>
        </a:p>
      </dsp:txBody>
      <dsp:txXfrm>
        <a:off x="1884037" y="0"/>
        <a:ext cx="6913491" cy="1245319"/>
      </dsp:txXfrm>
    </dsp:sp>
    <dsp:sp modelId="{2F46E380-3F23-4CD9-A209-74AA4C03D311}">
      <dsp:nvSpPr>
        <dsp:cNvPr id="0" name=""/>
        <dsp:cNvSpPr/>
      </dsp:nvSpPr>
      <dsp:spPr>
        <a:xfrm>
          <a:off x="124531" y="124531"/>
          <a:ext cx="1759505" cy="9962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D65D0-037D-4B2F-944E-B0FBD52918D1}">
      <dsp:nvSpPr>
        <dsp:cNvPr id="0" name=""/>
        <dsp:cNvSpPr/>
      </dsp:nvSpPr>
      <dsp:spPr>
        <a:xfrm>
          <a:off x="0" y="1346389"/>
          <a:ext cx="8797529" cy="1245319"/>
        </a:xfrm>
        <a:prstGeom prst="roundRect">
          <a:avLst>
            <a:gd name="adj" fmla="val 10000"/>
          </a:avLst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Franklin Gothic Medium Cond" panose="020B0606030402020204" pitchFamily="34" charset="0"/>
            </a:rPr>
            <a:t>Distribution Channel: 20%</a:t>
          </a:r>
        </a:p>
      </dsp:txBody>
      <dsp:txXfrm>
        <a:off x="1884037" y="1346389"/>
        <a:ext cx="6913491" cy="1245319"/>
      </dsp:txXfrm>
    </dsp:sp>
    <dsp:sp modelId="{38C62E71-3FBF-47D5-904D-96D677A3D270}">
      <dsp:nvSpPr>
        <dsp:cNvPr id="0" name=""/>
        <dsp:cNvSpPr/>
      </dsp:nvSpPr>
      <dsp:spPr>
        <a:xfrm>
          <a:off x="124531" y="1494383"/>
          <a:ext cx="1759505" cy="9962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BE011-B77A-49F4-A109-B413FB326834}">
      <dsp:nvSpPr>
        <dsp:cNvPr id="0" name=""/>
        <dsp:cNvSpPr/>
      </dsp:nvSpPr>
      <dsp:spPr>
        <a:xfrm>
          <a:off x="0" y="2739702"/>
          <a:ext cx="8797529" cy="1245319"/>
        </a:xfrm>
        <a:prstGeom prst="roundRect">
          <a:avLst>
            <a:gd name="adj" fmla="val 1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Franklin Gothic Medium Cond" panose="020B0606030402020204" pitchFamily="34" charset="0"/>
            </a:rPr>
            <a:t>Financial Inclusion: 10%</a:t>
          </a:r>
        </a:p>
      </dsp:txBody>
      <dsp:txXfrm>
        <a:off x="1884037" y="2739702"/>
        <a:ext cx="6913491" cy="1245319"/>
      </dsp:txXfrm>
    </dsp:sp>
    <dsp:sp modelId="{33322BDB-F123-43B6-BBFE-0CE58CDA7032}">
      <dsp:nvSpPr>
        <dsp:cNvPr id="0" name=""/>
        <dsp:cNvSpPr/>
      </dsp:nvSpPr>
      <dsp:spPr>
        <a:xfrm>
          <a:off x="124531" y="2864234"/>
          <a:ext cx="1759505" cy="9962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40C51-9AB1-42A9-ACC4-7D370798E968}">
      <dsp:nvSpPr>
        <dsp:cNvPr id="0" name=""/>
        <dsp:cNvSpPr/>
      </dsp:nvSpPr>
      <dsp:spPr>
        <a:xfrm>
          <a:off x="91750" y="1267"/>
          <a:ext cx="1858672" cy="137355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D5D30-4D11-4CD0-A282-06BE995229EF}">
      <dsp:nvSpPr>
        <dsp:cNvPr id="0" name=""/>
        <dsp:cNvSpPr/>
      </dsp:nvSpPr>
      <dsp:spPr>
        <a:xfrm>
          <a:off x="467439" y="1125768"/>
          <a:ext cx="1601622" cy="384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LPG-JAM</a:t>
          </a:r>
        </a:p>
      </dsp:txBody>
      <dsp:txXfrm>
        <a:off x="467439" y="1125768"/>
        <a:ext cx="1601622" cy="384896"/>
      </dsp:txXfrm>
    </dsp:sp>
    <dsp:sp modelId="{8386BDD1-B467-471B-903A-CA13ECEF5479}">
      <dsp:nvSpPr>
        <dsp:cNvPr id="0" name=""/>
        <dsp:cNvSpPr/>
      </dsp:nvSpPr>
      <dsp:spPr>
        <a:xfrm>
          <a:off x="2266792" y="1267"/>
          <a:ext cx="1434486" cy="137355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58C99-4929-42EA-92A4-21526F8C6EA2}">
      <dsp:nvSpPr>
        <dsp:cNvPr id="0" name=""/>
        <dsp:cNvSpPr/>
      </dsp:nvSpPr>
      <dsp:spPr>
        <a:xfrm>
          <a:off x="2430388" y="1125768"/>
          <a:ext cx="1601622" cy="384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Kerosene-BAPU</a:t>
          </a:r>
        </a:p>
      </dsp:txBody>
      <dsp:txXfrm>
        <a:off x="2430388" y="1125768"/>
        <a:ext cx="1601622" cy="384896"/>
      </dsp:txXfrm>
    </dsp:sp>
    <dsp:sp modelId="{40637E2B-E1E2-4534-9C97-04762597A7D4}">
      <dsp:nvSpPr>
        <dsp:cNvPr id="0" name=""/>
        <dsp:cNvSpPr/>
      </dsp:nvSpPr>
      <dsp:spPr>
        <a:xfrm>
          <a:off x="91750" y="1708396"/>
          <a:ext cx="1858672" cy="137355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381DD-03FF-48F6-8992-DAB3924772A1}">
      <dsp:nvSpPr>
        <dsp:cNvPr id="0" name=""/>
        <dsp:cNvSpPr/>
      </dsp:nvSpPr>
      <dsp:spPr>
        <a:xfrm>
          <a:off x="467439" y="2832897"/>
          <a:ext cx="1601622" cy="384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Food-BAPU</a:t>
          </a:r>
        </a:p>
      </dsp:txBody>
      <dsp:txXfrm>
        <a:off x="467439" y="2832897"/>
        <a:ext cx="1601622" cy="384896"/>
      </dsp:txXfrm>
    </dsp:sp>
    <dsp:sp modelId="{C45DE691-AE75-41BA-8443-C64092A71FE7}">
      <dsp:nvSpPr>
        <dsp:cNvPr id="0" name=""/>
        <dsp:cNvSpPr/>
      </dsp:nvSpPr>
      <dsp:spPr>
        <a:xfrm>
          <a:off x="2293167" y="1708396"/>
          <a:ext cx="1434486" cy="1373552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306C4-CF19-4D1F-A593-6999C1F83139}">
      <dsp:nvSpPr>
        <dsp:cNvPr id="0" name=""/>
        <dsp:cNvSpPr/>
      </dsp:nvSpPr>
      <dsp:spPr>
        <a:xfrm>
          <a:off x="2430388" y="2832897"/>
          <a:ext cx="1601622" cy="384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000" kern="1200" dirty="0"/>
            <a:t>Fertilizer-either</a:t>
          </a:r>
        </a:p>
      </dsp:txBody>
      <dsp:txXfrm>
        <a:off x="2430388" y="2832897"/>
        <a:ext cx="1601622" cy="38489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CD78B-807E-4147-9D98-5E913F093968}">
      <dsp:nvSpPr>
        <dsp:cNvPr id="0" name=""/>
        <dsp:cNvSpPr/>
      </dsp:nvSpPr>
      <dsp:spPr>
        <a:xfrm>
          <a:off x="3560" y="906242"/>
          <a:ext cx="4288004" cy="504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57588-9CD2-40FE-AAF6-519A1AF9DEC2}">
      <dsp:nvSpPr>
        <dsp:cNvPr id="0" name=""/>
        <dsp:cNvSpPr/>
      </dsp:nvSpPr>
      <dsp:spPr>
        <a:xfrm>
          <a:off x="3560" y="1095701"/>
          <a:ext cx="315012" cy="3150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2A476-5DD9-477D-B93E-0455712A89A7}">
      <dsp:nvSpPr>
        <dsp:cNvPr id="0" name=""/>
        <dsp:cNvSpPr/>
      </dsp:nvSpPr>
      <dsp:spPr>
        <a:xfrm>
          <a:off x="3560" y="0"/>
          <a:ext cx="4288004" cy="906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73660" rIns="11049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Receipt</a:t>
          </a:r>
        </a:p>
      </dsp:txBody>
      <dsp:txXfrm>
        <a:off x="3560" y="0"/>
        <a:ext cx="4288004" cy="906242"/>
      </dsp:txXfrm>
    </dsp:sp>
    <dsp:sp modelId="{F80FB7A9-9938-4D9D-8A1A-3FB5E3F25085}">
      <dsp:nvSpPr>
        <dsp:cNvPr id="0" name=""/>
        <dsp:cNvSpPr/>
      </dsp:nvSpPr>
      <dsp:spPr>
        <a:xfrm>
          <a:off x="3560" y="1829985"/>
          <a:ext cx="315004" cy="315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04489-598C-42A0-96C3-5963AA01A772}">
      <dsp:nvSpPr>
        <dsp:cNvPr id="0" name=""/>
        <dsp:cNvSpPr/>
      </dsp:nvSpPr>
      <dsp:spPr>
        <a:xfrm>
          <a:off x="303720" y="1620349"/>
          <a:ext cx="3987844" cy="734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Tax: 9,53,618</a:t>
          </a:r>
        </a:p>
      </dsp:txBody>
      <dsp:txXfrm>
        <a:off x="303720" y="1620349"/>
        <a:ext cx="3987844" cy="734276"/>
      </dsp:txXfrm>
    </dsp:sp>
    <dsp:sp modelId="{A30F89F6-DAB2-4356-A630-41383BD78ED2}">
      <dsp:nvSpPr>
        <dsp:cNvPr id="0" name=""/>
        <dsp:cNvSpPr/>
      </dsp:nvSpPr>
      <dsp:spPr>
        <a:xfrm>
          <a:off x="3560" y="2564261"/>
          <a:ext cx="315004" cy="315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3C785-CF8E-4DEB-AE53-B887416C444A}">
      <dsp:nvSpPr>
        <dsp:cNvPr id="0" name=""/>
        <dsp:cNvSpPr/>
      </dsp:nvSpPr>
      <dsp:spPr>
        <a:xfrm>
          <a:off x="303720" y="2354625"/>
          <a:ext cx="3987844" cy="734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Non Tax:  4,97,629</a:t>
          </a:r>
        </a:p>
      </dsp:txBody>
      <dsp:txXfrm>
        <a:off x="303720" y="2354625"/>
        <a:ext cx="3987844" cy="734276"/>
      </dsp:txXfrm>
    </dsp:sp>
    <dsp:sp modelId="{CEB3CD80-8888-4A88-B1A4-A4AFDC1DCAF7}">
      <dsp:nvSpPr>
        <dsp:cNvPr id="0" name=""/>
        <dsp:cNvSpPr/>
      </dsp:nvSpPr>
      <dsp:spPr>
        <a:xfrm>
          <a:off x="3560" y="3298537"/>
          <a:ext cx="315004" cy="315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2EA11-9E7E-4747-B49E-F71D174FA879}">
      <dsp:nvSpPr>
        <dsp:cNvPr id="0" name=""/>
        <dsp:cNvSpPr/>
      </dsp:nvSpPr>
      <dsp:spPr>
        <a:xfrm>
          <a:off x="303720" y="3088901"/>
          <a:ext cx="3987844" cy="734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Total:14,51,247</a:t>
          </a:r>
        </a:p>
      </dsp:txBody>
      <dsp:txXfrm>
        <a:off x="303720" y="3088901"/>
        <a:ext cx="3987844" cy="734276"/>
      </dsp:txXfrm>
    </dsp:sp>
    <dsp:sp modelId="{21522C44-3E13-4DE8-BC4C-D7DB827015DE}">
      <dsp:nvSpPr>
        <dsp:cNvPr id="0" name=""/>
        <dsp:cNvSpPr/>
      </dsp:nvSpPr>
      <dsp:spPr>
        <a:xfrm>
          <a:off x="4505964" y="906242"/>
          <a:ext cx="4288004" cy="504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CC17E-5F67-4818-9551-A73520CE5C0F}">
      <dsp:nvSpPr>
        <dsp:cNvPr id="0" name=""/>
        <dsp:cNvSpPr/>
      </dsp:nvSpPr>
      <dsp:spPr>
        <a:xfrm>
          <a:off x="4505964" y="1095701"/>
          <a:ext cx="315012" cy="3150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34144-E6E2-43F6-B552-7FC0DAA622AA}">
      <dsp:nvSpPr>
        <dsp:cNvPr id="0" name=""/>
        <dsp:cNvSpPr/>
      </dsp:nvSpPr>
      <dsp:spPr>
        <a:xfrm>
          <a:off x="4505964" y="0"/>
          <a:ext cx="4288004" cy="906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73660" rIns="11049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Expenditure </a:t>
          </a:r>
        </a:p>
      </dsp:txBody>
      <dsp:txXfrm>
        <a:off x="4505964" y="0"/>
        <a:ext cx="4288004" cy="906242"/>
      </dsp:txXfrm>
    </dsp:sp>
    <dsp:sp modelId="{BD657EF5-A5F5-493B-9A8A-9C6FBCB2077F}">
      <dsp:nvSpPr>
        <dsp:cNvPr id="0" name=""/>
        <dsp:cNvSpPr/>
      </dsp:nvSpPr>
      <dsp:spPr>
        <a:xfrm>
          <a:off x="4505964" y="1829985"/>
          <a:ext cx="315004" cy="315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0910D-0B9E-409A-A704-B19B065119FA}">
      <dsp:nvSpPr>
        <dsp:cNvPr id="0" name=""/>
        <dsp:cNvSpPr/>
      </dsp:nvSpPr>
      <dsp:spPr>
        <a:xfrm>
          <a:off x="4806124" y="1620349"/>
          <a:ext cx="3987844" cy="734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17,93,773</a:t>
          </a:r>
        </a:p>
      </dsp:txBody>
      <dsp:txXfrm>
        <a:off x="4806124" y="1620349"/>
        <a:ext cx="3987844" cy="73427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6CFDB-4D10-4008-B69F-CA1E05CFCB31}">
      <dsp:nvSpPr>
        <dsp:cNvPr id="0" name=""/>
        <dsp:cNvSpPr/>
      </dsp:nvSpPr>
      <dsp:spPr>
        <a:xfrm>
          <a:off x="2621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1F61A-724B-4ABF-AB08-385E2B397923}">
      <dsp:nvSpPr>
        <dsp:cNvPr id="0" name=""/>
        <dsp:cNvSpPr/>
      </dsp:nvSpPr>
      <dsp:spPr>
        <a:xfrm>
          <a:off x="85640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2C1DD-4ADF-4A5A-9D04-FFD9E6DECB4B}">
      <dsp:nvSpPr>
        <dsp:cNvPr id="0" name=""/>
        <dsp:cNvSpPr/>
      </dsp:nvSpPr>
      <dsp:spPr>
        <a:xfrm>
          <a:off x="85640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Fiscal Capacity</a:t>
          </a:r>
        </a:p>
      </dsp:txBody>
      <dsp:txXfrm>
        <a:off x="85640" y="1480928"/>
        <a:ext cx="1494350" cy="527417"/>
      </dsp:txXfrm>
    </dsp:sp>
    <dsp:sp modelId="{B586FA68-1228-4B5D-B9A9-5507B76BD35C}">
      <dsp:nvSpPr>
        <dsp:cNvPr id="0" name=""/>
        <dsp:cNvSpPr/>
      </dsp:nvSpPr>
      <dsp:spPr>
        <a:xfrm>
          <a:off x="1909708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BCD45-6413-45CF-BDB2-CF676CDF93CF}">
      <dsp:nvSpPr>
        <dsp:cNvPr id="0" name=""/>
        <dsp:cNvSpPr/>
      </dsp:nvSpPr>
      <dsp:spPr>
        <a:xfrm>
          <a:off x="1992728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E8629-7F04-4109-B98D-7306F6E64CF4}">
      <dsp:nvSpPr>
        <dsp:cNvPr id="0" name=""/>
        <dsp:cNvSpPr/>
      </dsp:nvSpPr>
      <dsp:spPr>
        <a:xfrm>
          <a:off x="1992728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Taxation</a:t>
          </a:r>
        </a:p>
      </dsp:txBody>
      <dsp:txXfrm>
        <a:off x="1992728" y="1480928"/>
        <a:ext cx="1494350" cy="527417"/>
      </dsp:txXfrm>
    </dsp:sp>
    <dsp:sp modelId="{4F811F0B-D342-4BE7-B17F-BFA2A44FB6F8}">
      <dsp:nvSpPr>
        <dsp:cNvPr id="0" name=""/>
        <dsp:cNvSpPr/>
      </dsp:nvSpPr>
      <dsp:spPr>
        <a:xfrm>
          <a:off x="3816796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CABF5-D346-47B2-9319-9C1EB0140DC6}">
      <dsp:nvSpPr>
        <dsp:cNvPr id="0" name=""/>
        <dsp:cNvSpPr/>
      </dsp:nvSpPr>
      <dsp:spPr>
        <a:xfrm>
          <a:off x="3976319" y="211219"/>
          <a:ext cx="1341343" cy="126970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C4B46-7511-468F-95DD-B622C7A49096}">
      <dsp:nvSpPr>
        <dsp:cNvPr id="0" name=""/>
        <dsp:cNvSpPr/>
      </dsp:nvSpPr>
      <dsp:spPr>
        <a:xfrm>
          <a:off x="3899815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7</a:t>
          </a:r>
          <a:r>
            <a:rPr lang="en-US" sz="2000" kern="1200" baseline="30000" dirty="0"/>
            <a:t>th</a:t>
          </a:r>
          <a:r>
            <a:rPr lang="en-US" sz="2000" kern="1200" dirty="0"/>
            <a:t> PC</a:t>
          </a:r>
        </a:p>
      </dsp:txBody>
      <dsp:txXfrm>
        <a:off x="3899815" y="1480928"/>
        <a:ext cx="1494350" cy="527417"/>
      </dsp:txXfrm>
    </dsp:sp>
    <dsp:sp modelId="{75277F08-746F-4AB5-B3DE-B6305E109D3E}">
      <dsp:nvSpPr>
        <dsp:cNvPr id="0" name=""/>
        <dsp:cNvSpPr/>
      </dsp:nvSpPr>
      <dsp:spPr>
        <a:xfrm>
          <a:off x="2621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F1757-3F55-48BC-A0C9-18D6A1260B29}">
      <dsp:nvSpPr>
        <dsp:cNvPr id="0" name=""/>
        <dsp:cNvSpPr/>
      </dsp:nvSpPr>
      <dsp:spPr>
        <a:xfrm>
          <a:off x="85640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82DAF-099B-4C5C-A0A4-6ED43BE08DEE}">
      <dsp:nvSpPr>
        <dsp:cNvPr id="0" name=""/>
        <dsp:cNvSpPr/>
      </dsp:nvSpPr>
      <dsp:spPr>
        <a:xfrm>
          <a:off x="85640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Subsidies- can’t jam everything</a:t>
          </a:r>
        </a:p>
      </dsp:txBody>
      <dsp:txXfrm>
        <a:off x="85640" y="3600366"/>
        <a:ext cx="1494350" cy="527417"/>
      </dsp:txXfrm>
    </dsp:sp>
    <dsp:sp modelId="{A571F3DF-15F2-4484-85EA-04CD44F944F4}">
      <dsp:nvSpPr>
        <dsp:cNvPr id="0" name=""/>
        <dsp:cNvSpPr/>
      </dsp:nvSpPr>
      <dsp:spPr>
        <a:xfrm>
          <a:off x="1909708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D6833-9CB0-4AE7-8B42-DA639EA3B472}">
      <dsp:nvSpPr>
        <dsp:cNvPr id="0" name=""/>
        <dsp:cNvSpPr/>
      </dsp:nvSpPr>
      <dsp:spPr>
        <a:xfrm>
          <a:off x="1992728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13AAD-CDC6-4584-B194-160327A96606}">
      <dsp:nvSpPr>
        <dsp:cNvPr id="0" name=""/>
        <dsp:cNvSpPr/>
      </dsp:nvSpPr>
      <dsp:spPr>
        <a:xfrm>
          <a:off x="1992728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Disinvestment</a:t>
          </a:r>
        </a:p>
      </dsp:txBody>
      <dsp:txXfrm>
        <a:off x="1992728" y="3600366"/>
        <a:ext cx="1494350" cy="527417"/>
      </dsp:txXfrm>
    </dsp:sp>
    <dsp:sp modelId="{73EB0991-84D1-4422-B816-69E0B55773E1}">
      <dsp:nvSpPr>
        <dsp:cNvPr id="0" name=""/>
        <dsp:cNvSpPr/>
      </dsp:nvSpPr>
      <dsp:spPr>
        <a:xfrm>
          <a:off x="3816796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8497A-C764-431E-9281-240C70AF1AAE}">
      <dsp:nvSpPr>
        <dsp:cNvPr id="0" name=""/>
        <dsp:cNvSpPr/>
      </dsp:nvSpPr>
      <dsp:spPr>
        <a:xfrm>
          <a:off x="4022479" y="2373522"/>
          <a:ext cx="1249022" cy="1269709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C227D-E33D-410B-A51D-CEE077A7B6A6}">
      <dsp:nvSpPr>
        <dsp:cNvPr id="0" name=""/>
        <dsp:cNvSpPr/>
      </dsp:nvSpPr>
      <dsp:spPr>
        <a:xfrm>
          <a:off x="3899815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CSS </a:t>
          </a:r>
          <a:r>
            <a:rPr lang="en-US" sz="2000" kern="1200" dirty="0" err="1"/>
            <a:t>Restr</a:t>
          </a:r>
          <a:r>
            <a:rPr lang="en-US" sz="2000" kern="1200" dirty="0"/>
            <a:t>.</a:t>
          </a:r>
        </a:p>
      </dsp:txBody>
      <dsp:txXfrm>
        <a:off x="3899815" y="3600366"/>
        <a:ext cx="1494350" cy="5274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6CFDB-4D10-4008-B69F-CA1E05CFCB31}">
      <dsp:nvSpPr>
        <dsp:cNvPr id="0" name=""/>
        <dsp:cNvSpPr/>
      </dsp:nvSpPr>
      <dsp:spPr>
        <a:xfrm>
          <a:off x="2621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1F61A-724B-4ABF-AB08-385E2B397923}">
      <dsp:nvSpPr>
        <dsp:cNvPr id="0" name=""/>
        <dsp:cNvSpPr/>
      </dsp:nvSpPr>
      <dsp:spPr>
        <a:xfrm>
          <a:off x="85640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2C1DD-4ADF-4A5A-9D04-FFD9E6DECB4B}">
      <dsp:nvSpPr>
        <dsp:cNvPr id="0" name=""/>
        <dsp:cNvSpPr/>
      </dsp:nvSpPr>
      <dsp:spPr>
        <a:xfrm>
          <a:off x="85640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Fiscal Capacity</a:t>
          </a:r>
        </a:p>
      </dsp:txBody>
      <dsp:txXfrm>
        <a:off x="85640" y="1480928"/>
        <a:ext cx="1494350" cy="527417"/>
      </dsp:txXfrm>
    </dsp:sp>
    <dsp:sp modelId="{B586FA68-1228-4B5D-B9A9-5507B76BD35C}">
      <dsp:nvSpPr>
        <dsp:cNvPr id="0" name=""/>
        <dsp:cNvSpPr/>
      </dsp:nvSpPr>
      <dsp:spPr>
        <a:xfrm>
          <a:off x="1909708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BCD45-6413-45CF-BDB2-CF676CDF93CF}">
      <dsp:nvSpPr>
        <dsp:cNvPr id="0" name=""/>
        <dsp:cNvSpPr/>
      </dsp:nvSpPr>
      <dsp:spPr>
        <a:xfrm>
          <a:off x="1992728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E8629-7F04-4109-B98D-7306F6E64CF4}">
      <dsp:nvSpPr>
        <dsp:cNvPr id="0" name=""/>
        <dsp:cNvSpPr/>
      </dsp:nvSpPr>
      <dsp:spPr>
        <a:xfrm>
          <a:off x="1992728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Taxation</a:t>
          </a:r>
        </a:p>
      </dsp:txBody>
      <dsp:txXfrm>
        <a:off x="1992728" y="1480928"/>
        <a:ext cx="1494350" cy="527417"/>
      </dsp:txXfrm>
    </dsp:sp>
    <dsp:sp modelId="{4F811F0B-D342-4BE7-B17F-BFA2A44FB6F8}">
      <dsp:nvSpPr>
        <dsp:cNvPr id="0" name=""/>
        <dsp:cNvSpPr/>
      </dsp:nvSpPr>
      <dsp:spPr>
        <a:xfrm>
          <a:off x="3816796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CABF5-D346-47B2-9319-9C1EB0140DC6}">
      <dsp:nvSpPr>
        <dsp:cNvPr id="0" name=""/>
        <dsp:cNvSpPr/>
      </dsp:nvSpPr>
      <dsp:spPr>
        <a:xfrm>
          <a:off x="3976319" y="211219"/>
          <a:ext cx="1341343" cy="126970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C4B46-7511-468F-95DD-B622C7A49096}">
      <dsp:nvSpPr>
        <dsp:cNvPr id="0" name=""/>
        <dsp:cNvSpPr/>
      </dsp:nvSpPr>
      <dsp:spPr>
        <a:xfrm>
          <a:off x="3899815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7</a:t>
          </a:r>
          <a:r>
            <a:rPr lang="en-US" sz="1800" kern="1200" baseline="30000" dirty="0"/>
            <a:t>th</a:t>
          </a:r>
          <a:r>
            <a:rPr lang="en-US" sz="1800" kern="1200" dirty="0"/>
            <a:t> PC</a:t>
          </a:r>
        </a:p>
      </dsp:txBody>
      <dsp:txXfrm>
        <a:off x="3899815" y="1480928"/>
        <a:ext cx="1494350" cy="527417"/>
      </dsp:txXfrm>
    </dsp:sp>
    <dsp:sp modelId="{75277F08-746F-4AB5-B3DE-B6305E109D3E}">
      <dsp:nvSpPr>
        <dsp:cNvPr id="0" name=""/>
        <dsp:cNvSpPr/>
      </dsp:nvSpPr>
      <dsp:spPr>
        <a:xfrm>
          <a:off x="2621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F1757-3F55-48BC-A0C9-18D6A1260B29}">
      <dsp:nvSpPr>
        <dsp:cNvPr id="0" name=""/>
        <dsp:cNvSpPr/>
      </dsp:nvSpPr>
      <dsp:spPr>
        <a:xfrm>
          <a:off x="85640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82DAF-099B-4C5C-A0A4-6ED43BE08DEE}">
      <dsp:nvSpPr>
        <dsp:cNvPr id="0" name=""/>
        <dsp:cNvSpPr/>
      </dsp:nvSpPr>
      <dsp:spPr>
        <a:xfrm>
          <a:off x="85640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Subsidies- can’t jam everything</a:t>
          </a:r>
        </a:p>
      </dsp:txBody>
      <dsp:txXfrm>
        <a:off x="85640" y="3600366"/>
        <a:ext cx="1494350" cy="527417"/>
      </dsp:txXfrm>
    </dsp:sp>
    <dsp:sp modelId="{A571F3DF-15F2-4484-85EA-04CD44F944F4}">
      <dsp:nvSpPr>
        <dsp:cNvPr id="0" name=""/>
        <dsp:cNvSpPr/>
      </dsp:nvSpPr>
      <dsp:spPr>
        <a:xfrm>
          <a:off x="1909708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D6833-9CB0-4AE7-8B42-DA639EA3B472}">
      <dsp:nvSpPr>
        <dsp:cNvPr id="0" name=""/>
        <dsp:cNvSpPr/>
      </dsp:nvSpPr>
      <dsp:spPr>
        <a:xfrm>
          <a:off x="1992728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13AAD-CDC6-4584-B194-160327A96606}">
      <dsp:nvSpPr>
        <dsp:cNvPr id="0" name=""/>
        <dsp:cNvSpPr/>
      </dsp:nvSpPr>
      <dsp:spPr>
        <a:xfrm>
          <a:off x="1992728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Disinvestment</a:t>
          </a:r>
        </a:p>
      </dsp:txBody>
      <dsp:txXfrm>
        <a:off x="1992728" y="3600366"/>
        <a:ext cx="1494350" cy="527417"/>
      </dsp:txXfrm>
    </dsp:sp>
    <dsp:sp modelId="{73EB0991-84D1-4422-B816-69E0B55773E1}">
      <dsp:nvSpPr>
        <dsp:cNvPr id="0" name=""/>
        <dsp:cNvSpPr/>
      </dsp:nvSpPr>
      <dsp:spPr>
        <a:xfrm>
          <a:off x="3816796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8497A-C764-431E-9281-240C70AF1AAE}">
      <dsp:nvSpPr>
        <dsp:cNvPr id="0" name=""/>
        <dsp:cNvSpPr/>
      </dsp:nvSpPr>
      <dsp:spPr>
        <a:xfrm>
          <a:off x="4022479" y="2373522"/>
          <a:ext cx="1249022" cy="1269709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C227D-E33D-410B-A51D-CEE077A7B6A6}">
      <dsp:nvSpPr>
        <dsp:cNvPr id="0" name=""/>
        <dsp:cNvSpPr/>
      </dsp:nvSpPr>
      <dsp:spPr>
        <a:xfrm>
          <a:off x="3899815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CSS </a:t>
          </a:r>
          <a:r>
            <a:rPr lang="en-US" sz="1800" kern="1200" dirty="0" err="1"/>
            <a:t>Restr</a:t>
          </a:r>
          <a:r>
            <a:rPr lang="en-US" sz="1800" kern="1200" dirty="0"/>
            <a:t>.</a:t>
          </a:r>
        </a:p>
      </dsp:txBody>
      <dsp:txXfrm>
        <a:off x="3899815" y="3600366"/>
        <a:ext cx="1494350" cy="5274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11180-A94D-4E49-BA57-4BC630B46A9B}">
      <dsp:nvSpPr>
        <dsp:cNvPr id="0" name=""/>
        <dsp:cNvSpPr/>
      </dsp:nvSpPr>
      <dsp:spPr>
        <a:xfrm>
          <a:off x="0" y="4444"/>
          <a:ext cx="6280547" cy="3650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Justice Shri Ashok Kumar Mathur</a:t>
          </a:r>
        </a:p>
      </dsp:txBody>
      <dsp:txXfrm>
        <a:off x="17820" y="22264"/>
        <a:ext cx="6244907" cy="329399"/>
      </dsp:txXfrm>
    </dsp:sp>
    <dsp:sp modelId="{64748371-9D63-4520-80D7-8F8AA5DFA8E5}">
      <dsp:nvSpPr>
        <dsp:cNvPr id="0" name=""/>
        <dsp:cNvSpPr/>
      </dsp:nvSpPr>
      <dsp:spPr>
        <a:xfrm>
          <a:off x="0" y="369483"/>
          <a:ext cx="6280547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40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solidFill>
                <a:schemeClr val="tx1"/>
              </a:solidFill>
            </a:rPr>
            <a:t>Chairman</a:t>
          </a:r>
        </a:p>
      </dsp:txBody>
      <dsp:txXfrm>
        <a:off x="0" y="369483"/>
        <a:ext cx="6280547" cy="264960"/>
      </dsp:txXfrm>
    </dsp:sp>
    <dsp:sp modelId="{F8551F0E-2228-487F-AA33-28C8A54AAC96}">
      <dsp:nvSpPr>
        <dsp:cNvPr id="0" name=""/>
        <dsp:cNvSpPr/>
      </dsp:nvSpPr>
      <dsp:spPr>
        <a:xfrm>
          <a:off x="0" y="634444"/>
          <a:ext cx="6280547" cy="3650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Shri Vivek Rae (Petro.Min)</a:t>
          </a:r>
        </a:p>
      </dsp:txBody>
      <dsp:txXfrm>
        <a:off x="17820" y="652264"/>
        <a:ext cx="6244907" cy="329399"/>
      </dsp:txXfrm>
    </dsp:sp>
    <dsp:sp modelId="{5B6D396D-8A3D-4CF2-BDAC-2CA12AC17A37}">
      <dsp:nvSpPr>
        <dsp:cNvPr id="0" name=""/>
        <dsp:cNvSpPr/>
      </dsp:nvSpPr>
      <dsp:spPr>
        <a:xfrm>
          <a:off x="0" y="999484"/>
          <a:ext cx="6280547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40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Member</a:t>
          </a:r>
        </a:p>
      </dsp:txBody>
      <dsp:txXfrm>
        <a:off x="0" y="999484"/>
        <a:ext cx="6280547" cy="264960"/>
      </dsp:txXfrm>
    </dsp:sp>
    <dsp:sp modelId="{A7CD9CF2-1BA2-48E3-809F-8A1827E6C01B}">
      <dsp:nvSpPr>
        <dsp:cNvPr id="0" name=""/>
        <dsp:cNvSpPr/>
      </dsp:nvSpPr>
      <dsp:spPr>
        <a:xfrm>
          <a:off x="0" y="1264444"/>
          <a:ext cx="6280547" cy="3650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Dr. </a:t>
          </a:r>
          <a:r>
            <a:rPr lang="en-US" sz="1600" kern="1200" dirty="0" err="1">
              <a:solidFill>
                <a:schemeClr val="tx1"/>
              </a:solidFill>
            </a:rPr>
            <a:t>Rathin</a:t>
          </a:r>
          <a:r>
            <a:rPr lang="en-US" sz="1600" kern="1200" dirty="0">
              <a:solidFill>
                <a:schemeClr val="tx1"/>
              </a:solidFill>
            </a:rPr>
            <a:t> Roy (</a:t>
          </a:r>
          <a:r>
            <a:rPr lang="en-US" sz="1600" kern="1200">
              <a:solidFill>
                <a:schemeClr val="tx1"/>
              </a:solidFill>
            </a:rPr>
            <a:t>NIPFP)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7820" y="1282264"/>
        <a:ext cx="6244907" cy="329399"/>
      </dsp:txXfrm>
    </dsp:sp>
    <dsp:sp modelId="{3A0D4E48-1119-4356-B497-989B8DAD3BFB}">
      <dsp:nvSpPr>
        <dsp:cNvPr id="0" name=""/>
        <dsp:cNvSpPr/>
      </dsp:nvSpPr>
      <dsp:spPr>
        <a:xfrm>
          <a:off x="0" y="1629484"/>
          <a:ext cx="6280547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40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solidFill>
                <a:schemeClr val="tx1"/>
              </a:solidFill>
            </a:rPr>
            <a:t>Member</a:t>
          </a:r>
        </a:p>
      </dsp:txBody>
      <dsp:txXfrm>
        <a:off x="0" y="1629484"/>
        <a:ext cx="6280547" cy="264960"/>
      </dsp:txXfrm>
    </dsp:sp>
    <dsp:sp modelId="{CE735B33-BBDD-4FAC-980D-447EB790B9F7}">
      <dsp:nvSpPr>
        <dsp:cNvPr id="0" name=""/>
        <dsp:cNvSpPr/>
      </dsp:nvSpPr>
      <dsp:spPr>
        <a:xfrm>
          <a:off x="0" y="1894444"/>
          <a:ext cx="6280547" cy="3650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Smt. Meena Agarwal</a:t>
          </a:r>
        </a:p>
      </dsp:txBody>
      <dsp:txXfrm>
        <a:off x="17820" y="1912264"/>
        <a:ext cx="6244907" cy="329399"/>
      </dsp:txXfrm>
    </dsp:sp>
    <dsp:sp modelId="{91E779EF-BD44-4F38-A47E-219A3CA6D276}">
      <dsp:nvSpPr>
        <dsp:cNvPr id="0" name=""/>
        <dsp:cNvSpPr/>
      </dsp:nvSpPr>
      <dsp:spPr>
        <a:xfrm>
          <a:off x="0" y="2259484"/>
          <a:ext cx="6280547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40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Secretary </a:t>
          </a:r>
        </a:p>
      </dsp:txBody>
      <dsp:txXfrm>
        <a:off x="0" y="2259484"/>
        <a:ext cx="6280547" cy="2649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4EA74-525E-4675-93B9-A730491B9FB4}">
      <dsp:nvSpPr>
        <dsp:cNvPr id="0" name=""/>
        <dsp:cNvSpPr/>
      </dsp:nvSpPr>
      <dsp:spPr>
        <a:xfrm>
          <a:off x="1871672" y="2131435"/>
          <a:ext cx="465491" cy="1773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745" y="0"/>
              </a:lnTo>
              <a:lnTo>
                <a:pt x="232745" y="1773976"/>
              </a:lnTo>
              <a:lnTo>
                <a:pt x="465491" y="1773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58567" y="2972572"/>
        <a:ext cx="91701" cy="91701"/>
      </dsp:txXfrm>
    </dsp:sp>
    <dsp:sp modelId="{C938F408-6713-4674-A790-B6D16D033998}">
      <dsp:nvSpPr>
        <dsp:cNvPr id="0" name=""/>
        <dsp:cNvSpPr/>
      </dsp:nvSpPr>
      <dsp:spPr>
        <a:xfrm>
          <a:off x="1871672" y="2131435"/>
          <a:ext cx="465491" cy="886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745" y="0"/>
              </a:lnTo>
              <a:lnTo>
                <a:pt x="232745" y="886988"/>
              </a:lnTo>
              <a:lnTo>
                <a:pt x="465491" y="8869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79375" y="2549886"/>
        <a:ext cx="50085" cy="50085"/>
      </dsp:txXfrm>
    </dsp:sp>
    <dsp:sp modelId="{D3C3027F-2EC0-4561-8737-43E1744F9611}">
      <dsp:nvSpPr>
        <dsp:cNvPr id="0" name=""/>
        <dsp:cNvSpPr/>
      </dsp:nvSpPr>
      <dsp:spPr>
        <a:xfrm>
          <a:off x="1871672" y="2085715"/>
          <a:ext cx="4654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5491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2780" y="2119798"/>
        <a:ext cx="23274" cy="23274"/>
      </dsp:txXfrm>
    </dsp:sp>
    <dsp:sp modelId="{9F2471FF-CDDD-4DA4-9CF5-4FBFDAC5BF28}">
      <dsp:nvSpPr>
        <dsp:cNvPr id="0" name=""/>
        <dsp:cNvSpPr/>
      </dsp:nvSpPr>
      <dsp:spPr>
        <a:xfrm>
          <a:off x="1871672" y="1244447"/>
          <a:ext cx="465491" cy="886988"/>
        </a:xfrm>
        <a:custGeom>
          <a:avLst/>
          <a:gdLst/>
          <a:ahLst/>
          <a:cxnLst/>
          <a:rect l="0" t="0" r="0" b="0"/>
          <a:pathLst>
            <a:path>
              <a:moveTo>
                <a:pt x="0" y="886988"/>
              </a:moveTo>
              <a:lnTo>
                <a:pt x="232745" y="886988"/>
              </a:lnTo>
              <a:lnTo>
                <a:pt x="232745" y="0"/>
              </a:lnTo>
              <a:lnTo>
                <a:pt x="46549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79375" y="1662898"/>
        <a:ext cx="50085" cy="50085"/>
      </dsp:txXfrm>
    </dsp:sp>
    <dsp:sp modelId="{34029BC2-BA7E-4869-AE3F-935AE4E67073}">
      <dsp:nvSpPr>
        <dsp:cNvPr id="0" name=""/>
        <dsp:cNvSpPr/>
      </dsp:nvSpPr>
      <dsp:spPr>
        <a:xfrm>
          <a:off x="1871672" y="357459"/>
          <a:ext cx="465491" cy="1773976"/>
        </a:xfrm>
        <a:custGeom>
          <a:avLst/>
          <a:gdLst/>
          <a:ahLst/>
          <a:cxnLst/>
          <a:rect l="0" t="0" r="0" b="0"/>
          <a:pathLst>
            <a:path>
              <a:moveTo>
                <a:pt x="0" y="1773976"/>
              </a:moveTo>
              <a:lnTo>
                <a:pt x="232745" y="1773976"/>
              </a:lnTo>
              <a:lnTo>
                <a:pt x="232745" y="0"/>
              </a:lnTo>
              <a:lnTo>
                <a:pt x="46549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58567" y="1198596"/>
        <a:ext cx="91701" cy="91701"/>
      </dsp:txXfrm>
    </dsp:sp>
    <dsp:sp modelId="{AA7FF810-541C-4274-8A9E-20E97E3A4D96}">
      <dsp:nvSpPr>
        <dsp:cNvPr id="0" name=""/>
        <dsp:cNvSpPr/>
      </dsp:nvSpPr>
      <dsp:spPr>
        <a:xfrm rot="16200000">
          <a:off x="-452675" y="1674430"/>
          <a:ext cx="3734687" cy="914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200" kern="1200" dirty="0" err="1"/>
            <a:t>fin.min</a:t>
          </a:r>
          <a:endParaRPr lang="en-US" sz="7200" kern="1200" dirty="0"/>
        </a:p>
      </dsp:txBody>
      <dsp:txXfrm>
        <a:off x="-452675" y="1674430"/>
        <a:ext cx="3734687" cy="914009"/>
      </dsp:txXfrm>
    </dsp:sp>
    <dsp:sp modelId="{19D618CA-5A78-460E-BA04-885A0F6E96B0}">
      <dsp:nvSpPr>
        <dsp:cNvPr id="0" name=""/>
        <dsp:cNvSpPr/>
      </dsp:nvSpPr>
      <dsp:spPr>
        <a:xfrm>
          <a:off x="2337163" y="2663"/>
          <a:ext cx="2997950" cy="709590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Economic Affairs</a:t>
          </a:r>
        </a:p>
      </dsp:txBody>
      <dsp:txXfrm>
        <a:off x="2337163" y="2663"/>
        <a:ext cx="2997950" cy="709590"/>
      </dsp:txXfrm>
    </dsp:sp>
    <dsp:sp modelId="{0C86C9D1-9E8B-4457-BD48-96E8714B0211}">
      <dsp:nvSpPr>
        <dsp:cNvPr id="0" name=""/>
        <dsp:cNvSpPr/>
      </dsp:nvSpPr>
      <dsp:spPr>
        <a:xfrm>
          <a:off x="2337163" y="889651"/>
          <a:ext cx="2997950" cy="70959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Expenditure</a:t>
          </a:r>
        </a:p>
      </dsp:txBody>
      <dsp:txXfrm>
        <a:off x="2337163" y="889651"/>
        <a:ext cx="2997950" cy="709590"/>
      </dsp:txXfrm>
    </dsp:sp>
    <dsp:sp modelId="{7B74A726-25E2-432B-BBDF-1C6313CF547B}">
      <dsp:nvSpPr>
        <dsp:cNvPr id="0" name=""/>
        <dsp:cNvSpPr/>
      </dsp:nvSpPr>
      <dsp:spPr>
        <a:xfrm>
          <a:off x="2337163" y="1776640"/>
          <a:ext cx="2997950" cy="709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Revenue</a:t>
          </a:r>
        </a:p>
      </dsp:txBody>
      <dsp:txXfrm>
        <a:off x="2337163" y="1776640"/>
        <a:ext cx="2997950" cy="709590"/>
      </dsp:txXfrm>
    </dsp:sp>
    <dsp:sp modelId="{FC7ED224-3E4F-4ADA-AE8E-8C1FB35E6678}">
      <dsp:nvSpPr>
        <dsp:cNvPr id="0" name=""/>
        <dsp:cNvSpPr/>
      </dsp:nvSpPr>
      <dsp:spPr>
        <a:xfrm>
          <a:off x="2337163" y="2663628"/>
          <a:ext cx="2997950" cy="709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Financial services</a:t>
          </a:r>
        </a:p>
      </dsp:txBody>
      <dsp:txXfrm>
        <a:off x="2337163" y="2663628"/>
        <a:ext cx="2997950" cy="709590"/>
      </dsp:txXfrm>
    </dsp:sp>
    <dsp:sp modelId="{7010CF0E-91DE-452D-A2F3-8E8CC75D75ED}">
      <dsp:nvSpPr>
        <dsp:cNvPr id="0" name=""/>
        <dsp:cNvSpPr/>
      </dsp:nvSpPr>
      <dsp:spPr>
        <a:xfrm>
          <a:off x="2337163" y="3550616"/>
          <a:ext cx="2997950" cy="709590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strike="sngStrike" kern="1200" dirty="0"/>
            <a:t>Disinvestment </a:t>
          </a:r>
          <a:r>
            <a:rPr lang="en-US" sz="2000" strike="noStrike" kern="1200" dirty="0"/>
            <a:t>Investment &amp;</a:t>
          </a:r>
          <a:r>
            <a:rPr lang="en-US" sz="2000" strike="sngStrike" kern="1200" dirty="0"/>
            <a:t> </a:t>
          </a:r>
          <a:r>
            <a:rPr lang="en-US" sz="2000" kern="1200" dirty="0"/>
            <a:t>Public Asset  Management </a:t>
          </a:r>
        </a:p>
      </dsp:txBody>
      <dsp:txXfrm>
        <a:off x="2337163" y="3550616"/>
        <a:ext cx="2997950" cy="7095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39C1B-0155-42A0-BFBB-381017F488BA}">
      <dsp:nvSpPr>
        <dsp:cNvPr id="0" name=""/>
        <dsp:cNvSpPr/>
      </dsp:nvSpPr>
      <dsp:spPr>
        <a:xfrm rot="10800000">
          <a:off x="750589" y="2269"/>
          <a:ext cx="2307351" cy="67765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82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Min.Max</a:t>
          </a:r>
          <a:endParaRPr lang="en-US" sz="2800" kern="1200" dirty="0"/>
        </a:p>
      </dsp:txBody>
      <dsp:txXfrm rot="10800000">
        <a:off x="920004" y="2269"/>
        <a:ext cx="2137936" cy="677659"/>
      </dsp:txXfrm>
    </dsp:sp>
    <dsp:sp modelId="{876B4BCD-FAE4-46B1-A1B4-0A74D15B0FCF}">
      <dsp:nvSpPr>
        <dsp:cNvPr id="0" name=""/>
        <dsp:cNvSpPr/>
      </dsp:nvSpPr>
      <dsp:spPr>
        <a:xfrm>
          <a:off x="411760" y="2269"/>
          <a:ext cx="677659" cy="67765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140F5-EE7C-4BC5-87BD-18F2E1F38AC6}">
      <dsp:nvSpPr>
        <dsp:cNvPr id="0" name=""/>
        <dsp:cNvSpPr/>
      </dsp:nvSpPr>
      <dsp:spPr>
        <a:xfrm rot="10800000">
          <a:off x="750589" y="882215"/>
          <a:ext cx="2307351" cy="67765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82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Inflation?</a:t>
          </a:r>
          <a:endParaRPr lang="en-US" sz="2800" kern="1200" dirty="0"/>
        </a:p>
      </dsp:txBody>
      <dsp:txXfrm rot="10800000">
        <a:off x="920004" y="882215"/>
        <a:ext cx="2137936" cy="677659"/>
      </dsp:txXfrm>
    </dsp:sp>
    <dsp:sp modelId="{525D3059-52F2-41BC-B172-B52040D57797}">
      <dsp:nvSpPr>
        <dsp:cNvPr id="0" name=""/>
        <dsp:cNvSpPr/>
      </dsp:nvSpPr>
      <dsp:spPr>
        <a:xfrm>
          <a:off x="411760" y="869197"/>
          <a:ext cx="677659" cy="67765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FC03E-DCA8-45A5-BA47-A42467424AD1}">
      <dsp:nvSpPr>
        <dsp:cNvPr id="0" name=""/>
        <dsp:cNvSpPr/>
      </dsp:nvSpPr>
      <dsp:spPr>
        <a:xfrm rot="10800000">
          <a:off x="750589" y="1762160"/>
          <a:ext cx="2307351" cy="67765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82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Civil services</a:t>
          </a:r>
        </a:p>
      </dsp:txBody>
      <dsp:txXfrm rot="10800000">
        <a:off x="920004" y="1762160"/>
        <a:ext cx="2137936" cy="677659"/>
      </dsp:txXfrm>
    </dsp:sp>
    <dsp:sp modelId="{FCADC703-4CA9-4028-ADD6-92ECC83E344F}">
      <dsp:nvSpPr>
        <dsp:cNvPr id="0" name=""/>
        <dsp:cNvSpPr/>
      </dsp:nvSpPr>
      <dsp:spPr>
        <a:xfrm>
          <a:off x="411760" y="1762160"/>
          <a:ext cx="677659" cy="67765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E6C2A-21C8-483A-8B1A-C5F34919B6FA}">
      <dsp:nvSpPr>
        <dsp:cNvPr id="0" name=""/>
        <dsp:cNvSpPr/>
      </dsp:nvSpPr>
      <dsp:spPr>
        <a:xfrm rot="10800000">
          <a:off x="750589" y="2642106"/>
          <a:ext cx="2307351" cy="67765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82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Defense</a:t>
          </a:r>
        </a:p>
      </dsp:txBody>
      <dsp:txXfrm rot="10800000">
        <a:off x="920004" y="2642106"/>
        <a:ext cx="2137936" cy="677659"/>
      </dsp:txXfrm>
    </dsp:sp>
    <dsp:sp modelId="{18E97249-FEE3-4CDA-A427-8BC5194F9BE7}">
      <dsp:nvSpPr>
        <dsp:cNvPr id="0" name=""/>
        <dsp:cNvSpPr/>
      </dsp:nvSpPr>
      <dsp:spPr>
        <a:xfrm>
          <a:off x="411760" y="2642106"/>
          <a:ext cx="677659" cy="67765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4CA7F-85F1-4651-A831-7FA127F45AB9}">
      <dsp:nvSpPr>
        <dsp:cNvPr id="0" name=""/>
        <dsp:cNvSpPr/>
      </dsp:nvSpPr>
      <dsp:spPr>
        <a:xfrm rot="10800000">
          <a:off x="750589" y="3522051"/>
          <a:ext cx="2307351" cy="67765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82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Kaam-chor</a:t>
          </a:r>
          <a:endParaRPr lang="en-US" sz="2800" kern="1200" dirty="0"/>
        </a:p>
      </dsp:txBody>
      <dsp:txXfrm rot="10800000">
        <a:off x="920004" y="3522051"/>
        <a:ext cx="2137936" cy="677659"/>
      </dsp:txXfrm>
    </dsp:sp>
    <dsp:sp modelId="{49BA378B-A86B-4A7D-A57F-E9B5FADCE6B8}">
      <dsp:nvSpPr>
        <dsp:cNvPr id="0" name=""/>
        <dsp:cNvSpPr/>
      </dsp:nvSpPr>
      <dsp:spPr>
        <a:xfrm>
          <a:off x="411760" y="3522051"/>
          <a:ext cx="677659" cy="677659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EE943-48B1-4B0E-8A1B-226E3C57057C}">
      <dsp:nvSpPr>
        <dsp:cNvPr id="0" name=""/>
        <dsp:cNvSpPr/>
      </dsp:nvSpPr>
      <dsp:spPr>
        <a:xfrm rot="10800000">
          <a:off x="750589" y="4401997"/>
          <a:ext cx="2307351" cy="67765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82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Misc.</a:t>
          </a:r>
        </a:p>
      </dsp:txBody>
      <dsp:txXfrm rot="10800000">
        <a:off x="920004" y="4401997"/>
        <a:ext cx="2137936" cy="677659"/>
      </dsp:txXfrm>
    </dsp:sp>
    <dsp:sp modelId="{67CF9E5F-B0D2-4355-8F3E-7891B7B8952B}">
      <dsp:nvSpPr>
        <dsp:cNvPr id="0" name=""/>
        <dsp:cNvSpPr/>
      </dsp:nvSpPr>
      <dsp:spPr>
        <a:xfrm>
          <a:off x="411760" y="4401997"/>
          <a:ext cx="677659" cy="677659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71652-CBFD-4949-B9C8-D7F77978840B}">
      <dsp:nvSpPr>
        <dsp:cNvPr id="0" name=""/>
        <dsp:cNvSpPr/>
      </dsp:nvSpPr>
      <dsp:spPr>
        <a:xfrm>
          <a:off x="383717" y="0"/>
          <a:ext cx="2290616" cy="171796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E38CC-6870-44F2-B309-3CE21D04B675}">
      <dsp:nvSpPr>
        <dsp:cNvPr id="0" name=""/>
        <dsp:cNvSpPr/>
      </dsp:nvSpPr>
      <dsp:spPr>
        <a:xfrm>
          <a:off x="2743052" y="0"/>
          <a:ext cx="4854124" cy="171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0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</a:rPr>
            <a:t>Min. Pay Rs.18,000 per month (Dr.</a:t>
          </a:r>
          <a:r>
            <a:rPr lang="en-IN" sz="3200" kern="1200" dirty="0" err="1">
              <a:solidFill>
                <a:schemeClr val="bg1"/>
              </a:solidFill>
            </a:rPr>
            <a:t>Aykroyd</a:t>
          </a:r>
          <a:r>
            <a:rPr lang="en-IN" sz="3200" kern="1200" dirty="0">
              <a:solidFill>
                <a:schemeClr val="bg1"/>
              </a:solidFill>
            </a:rPr>
            <a:t> formula, worked in FAO-UN before independence)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2743052" y="0"/>
        <a:ext cx="4854124" cy="1717962"/>
      </dsp:txXfrm>
    </dsp:sp>
    <dsp:sp modelId="{1C804500-DDCD-4950-BCD2-D806E52DC58D}">
      <dsp:nvSpPr>
        <dsp:cNvPr id="0" name=""/>
        <dsp:cNvSpPr/>
      </dsp:nvSpPr>
      <dsp:spPr>
        <a:xfrm>
          <a:off x="1070902" y="1861126"/>
          <a:ext cx="2290616" cy="1717962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15DFB-82BE-4E9F-A146-EB69FFA68332}">
      <dsp:nvSpPr>
        <dsp:cNvPr id="0" name=""/>
        <dsp:cNvSpPr/>
      </dsp:nvSpPr>
      <dsp:spPr>
        <a:xfrm>
          <a:off x="3430237" y="1861126"/>
          <a:ext cx="4854124" cy="171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0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</a:rPr>
            <a:t>Max. Pay Rs.2.25 Lakh</a:t>
          </a:r>
          <a:br>
            <a:rPr lang="en-US" sz="3200" kern="1200" dirty="0">
              <a:solidFill>
                <a:schemeClr val="bg1"/>
              </a:solidFill>
            </a:rPr>
          </a:br>
          <a:r>
            <a:rPr lang="en-US" sz="3200" kern="1200" dirty="0">
              <a:solidFill>
                <a:schemeClr val="bg1"/>
              </a:solidFill>
            </a:rPr>
            <a:t>But Cabinet Secretary 2.5 lakh</a:t>
          </a:r>
        </a:p>
      </dsp:txBody>
      <dsp:txXfrm>
        <a:off x="3430237" y="1861126"/>
        <a:ext cx="4854124" cy="17179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7948D-59D0-4D7D-AF1B-EEC5A2EFD0C7}">
      <dsp:nvSpPr>
        <dsp:cNvPr id="0" name=""/>
        <dsp:cNvSpPr/>
      </dsp:nvSpPr>
      <dsp:spPr>
        <a:xfrm>
          <a:off x="0" y="0"/>
          <a:ext cx="87975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7C621-D9C8-40EF-B9A6-532AFF70C8E5}">
      <dsp:nvSpPr>
        <dsp:cNvPr id="0" name=""/>
        <dsp:cNvSpPr/>
      </dsp:nvSpPr>
      <dsp:spPr>
        <a:xfrm>
          <a:off x="0" y="0"/>
          <a:ext cx="1759505" cy="3985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HRA : depending on city</a:t>
          </a:r>
        </a:p>
      </dsp:txBody>
      <dsp:txXfrm>
        <a:off x="0" y="0"/>
        <a:ext cx="1759505" cy="3985022"/>
      </dsp:txXfrm>
    </dsp:sp>
    <dsp:sp modelId="{5235271D-AB82-4991-84C0-9DF500079652}">
      <dsp:nvSpPr>
        <dsp:cNvPr id="0" name=""/>
        <dsp:cNvSpPr/>
      </dsp:nvSpPr>
      <dsp:spPr>
        <a:xfrm>
          <a:off x="1891468" y="62265"/>
          <a:ext cx="6906060" cy="124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8%</a:t>
          </a:r>
        </a:p>
      </dsp:txBody>
      <dsp:txXfrm>
        <a:off x="1891468" y="62265"/>
        <a:ext cx="6906060" cy="1245319"/>
      </dsp:txXfrm>
    </dsp:sp>
    <dsp:sp modelId="{FAC08D75-1961-462E-979C-8A13A8035A19}">
      <dsp:nvSpPr>
        <dsp:cNvPr id="0" name=""/>
        <dsp:cNvSpPr/>
      </dsp:nvSpPr>
      <dsp:spPr>
        <a:xfrm>
          <a:off x="1759505" y="1307585"/>
          <a:ext cx="70380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04295-757C-4F16-A398-F22667EDFCE5}">
      <dsp:nvSpPr>
        <dsp:cNvPr id="0" name=""/>
        <dsp:cNvSpPr/>
      </dsp:nvSpPr>
      <dsp:spPr>
        <a:xfrm>
          <a:off x="1891468" y="1369851"/>
          <a:ext cx="6906060" cy="124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16%</a:t>
          </a:r>
        </a:p>
      </dsp:txBody>
      <dsp:txXfrm>
        <a:off x="1891468" y="1369851"/>
        <a:ext cx="6906060" cy="1245319"/>
      </dsp:txXfrm>
    </dsp:sp>
    <dsp:sp modelId="{6290E1FC-B910-4A36-8462-046E58FA9A0C}">
      <dsp:nvSpPr>
        <dsp:cNvPr id="0" name=""/>
        <dsp:cNvSpPr/>
      </dsp:nvSpPr>
      <dsp:spPr>
        <a:xfrm>
          <a:off x="1759505" y="2615170"/>
          <a:ext cx="70380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D4CD5-3F22-4CCF-9158-FE7ED0FF1073}">
      <dsp:nvSpPr>
        <dsp:cNvPr id="0" name=""/>
        <dsp:cNvSpPr/>
      </dsp:nvSpPr>
      <dsp:spPr>
        <a:xfrm>
          <a:off x="1891468" y="2677436"/>
          <a:ext cx="6906060" cy="124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24%</a:t>
          </a:r>
        </a:p>
      </dsp:txBody>
      <dsp:txXfrm>
        <a:off x="1891468" y="2677436"/>
        <a:ext cx="6906060" cy="1245319"/>
      </dsp:txXfrm>
    </dsp:sp>
    <dsp:sp modelId="{6B58D7BE-BD8E-41E0-A1AE-D0D615FC5938}">
      <dsp:nvSpPr>
        <dsp:cNvPr id="0" name=""/>
        <dsp:cNvSpPr/>
      </dsp:nvSpPr>
      <dsp:spPr>
        <a:xfrm>
          <a:off x="1759505" y="3922756"/>
          <a:ext cx="70380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878A9-E57E-43F5-831D-413D0A551865}">
      <dsp:nvSpPr>
        <dsp:cNvPr id="0" name=""/>
        <dsp:cNvSpPr/>
      </dsp:nvSpPr>
      <dsp:spPr>
        <a:xfrm>
          <a:off x="2061082" y="0"/>
          <a:ext cx="1912810" cy="10626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Aggregate  (Govt) Demand  </a:t>
          </a:r>
        </a:p>
      </dsp:txBody>
      <dsp:txXfrm>
        <a:off x="2092207" y="31125"/>
        <a:ext cx="1850560" cy="1000422"/>
      </dsp:txXfrm>
    </dsp:sp>
    <dsp:sp modelId="{7D77FF1C-9AB1-4B58-954A-C15FA6651340}">
      <dsp:nvSpPr>
        <dsp:cNvPr id="0" name=""/>
        <dsp:cNvSpPr/>
      </dsp:nvSpPr>
      <dsp:spPr>
        <a:xfrm>
          <a:off x="4824031" y="0"/>
          <a:ext cx="1912810" cy="10626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Aggregate Supply</a:t>
          </a:r>
        </a:p>
      </dsp:txBody>
      <dsp:txXfrm>
        <a:off x="4855156" y="31125"/>
        <a:ext cx="1850560" cy="1000422"/>
      </dsp:txXfrm>
    </dsp:sp>
    <dsp:sp modelId="{0473E878-3DF5-42AE-8E71-6DAF3D9BBAC1}">
      <dsp:nvSpPr>
        <dsp:cNvPr id="0" name=""/>
        <dsp:cNvSpPr/>
      </dsp:nvSpPr>
      <dsp:spPr>
        <a:xfrm>
          <a:off x="4000460" y="4516358"/>
          <a:ext cx="797004" cy="797004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DB505-4728-4370-B82D-245B6A4F06DB}">
      <dsp:nvSpPr>
        <dsp:cNvPr id="0" name=""/>
        <dsp:cNvSpPr/>
      </dsp:nvSpPr>
      <dsp:spPr>
        <a:xfrm rot="21360000">
          <a:off x="2007218" y="4174833"/>
          <a:ext cx="4783487" cy="3344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038AE-C235-4875-A3E0-B05902F5D43C}">
      <dsp:nvSpPr>
        <dsp:cNvPr id="0" name=""/>
        <dsp:cNvSpPr/>
      </dsp:nvSpPr>
      <dsp:spPr>
        <a:xfrm rot="21360000">
          <a:off x="1966009" y="3028054"/>
          <a:ext cx="1996689" cy="1000036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Pay commission</a:t>
          </a:r>
        </a:p>
      </dsp:txBody>
      <dsp:txXfrm>
        <a:off x="2014827" y="3076872"/>
        <a:ext cx="1899053" cy="902400"/>
      </dsp:txXfrm>
    </dsp:sp>
    <dsp:sp modelId="{7493D43C-1673-4805-9357-D4C1B6854C8F}">
      <dsp:nvSpPr>
        <dsp:cNvPr id="0" name=""/>
        <dsp:cNvSpPr/>
      </dsp:nvSpPr>
      <dsp:spPr>
        <a:xfrm rot="21360000">
          <a:off x="1873597" y="1384687"/>
          <a:ext cx="1968980" cy="1396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Fiscal deficit</a:t>
          </a:r>
        </a:p>
      </dsp:txBody>
      <dsp:txXfrm>
        <a:off x="1941759" y="1452849"/>
        <a:ext cx="1832656" cy="1259976"/>
      </dsp:txXfrm>
    </dsp:sp>
    <dsp:sp modelId="{764B968E-3F89-40E5-B2F1-F19A4259FBB5}">
      <dsp:nvSpPr>
        <dsp:cNvPr id="0" name=""/>
        <dsp:cNvSpPr/>
      </dsp:nvSpPr>
      <dsp:spPr>
        <a:xfrm rot="21360000">
          <a:off x="4716246" y="2638641"/>
          <a:ext cx="1968980" cy="1396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La-Nina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in India, </a:t>
          </a:r>
          <a:r>
            <a:rPr lang="en-US" sz="2400" kern="1200" dirty="0" err="1"/>
            <a:t>EoDB</a:t>
          </a:r>
          <a:r>
            <a:rPr lang="en-US" sz="2400" kern="1200" dirty="0"/>
            <a:t>, Startup</a:t>
          </a:r>
        </a:p>
      </dsp:txBody>
      <dsp:txXfrm>
        <a:off x="4784408" y="2706803"/>
        <a:ext cx="1832656" cy="1259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AD8F3-2C5A-4472-8C79-28D1C94E6705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43AEA-EA99-4850-B8D8-7E5D18214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13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3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3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17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20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9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03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3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79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74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4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Members of statutory bodies?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4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03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66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wholesale</a:t>
            </a:r>
            <a:r>
              <a:rPr lang="en-US" baseline="0" dirty="0"/>
              <a:t> not count.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03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89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8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33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9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Members of statutory bodies?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96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Members of statutory bodies?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58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9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62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23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03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235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77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/>
              <a:t>Pension depend on last salary drawn; Problem: Those retired before 2006 get less $$ vs after 2006- even if in same rank. (UPA norms)</a:t>
            </a:r>
          </a:p>
          <a:p>
            <a:pPr fontAlgn="ctr"/>
            <a:r>
              <a:rPr lang="en-US" dirty="0"/>
              <a:t>Ex-servicemen demanded "one rank one pension" (irrespective of retirement year.)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61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61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2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60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61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66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948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51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769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023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1C5A8-79F5-45EC-A457-5D9F6AC482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374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69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30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29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386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57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483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939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81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650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356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Franklin Gothic Medium Cond" panose="020B0606030402020204" pitchFamily="34" charset="0"/>
              </a:rPr>
              <a:t>Beneficiary Identification: "ghost” / “rich” households must not benefit.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LPG universal-all households eligible. (</a:t>
            </a:r>
            <a:r>
              <a:rPr lang="en-US" dirty="0" err="1">
                <a:latin typeface="Franklin Gothic Medium Cond" panose="020B0606030402020204" pitchFamily="34" charset="0"/>
              </a:rPr>
              <a:t>upto</a:t>
            </a:r>
            <a:r>
              <a:rPr lang="en-US" dirty="0">
                <a:latin typeface="Franklin Gothic Medium Cond" panose="020B0606030402020204" pitchFamily="34" charset="0"/>
              </a:rPr>
              <a:t> 10 lakh)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What about: Farmers, pregnant women? Need database of occupation and pregnancy</a:t>
            </a:r>
          </a:p>
          <a:p>
            <a:pPr lvl="0"/>
            <a:r>
              <a:rPr lang="en-US" dirty="0">
                <a:latin typeface="Franklin Gothic Medium Cond" panose="020B0606030402020204" pitchFamily="34" charset="0"/>
              </a:rPr>
              <a:t>Data in digital format- Doubts over SECC, only 75% junta has </a:t>
            </a:r>
            <a:r>
              <a:rPr lang="en-US" dirty="0" err="1">
                <a:latin typeface="Franklin Gothic Medium Cond" panose="020B0606030402020204" pitchFamily="34" charset="0"/>
              </a:rPr>
              <a:t>Adhaar</a:t>
            </a:r>
            <a:endParaRPr lang="en-US" dirty="0">
              <a:latin typeface="Franklin Gothic Medium Cond" panose="020B06060304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51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1C5A8-79F5-45EC-A457-5D9F6AC482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75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1C5A8-79F5-45EC-A457-5D9F6AC4829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90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367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954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50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20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351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5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367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813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745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95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45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686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0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39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939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712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75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78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43AEA-EA99-4850-B8D8-7E5D182148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0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67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6660292" y="2786245"/>
            <a:ext cx="2316893" cy="352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6660292" y="2786245"/>
            <a:ext cx="2316893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39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5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Answer Frame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98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7909950" y="5197675"/>
            <a:ext cx="109093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7909950" y="5197675"/>
            <a:ext cx="109093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1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736884"/>
            <a:ext cx="2317354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30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736884"/>
            <a:ext cx="2317354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59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29" y="2654785"/>
            <a:ext cx="2317354" cy="3587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7329" y="6241799"/>
            <a:ext cx="2317354" cy="555652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545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1718734"/>
            <a:ext cx="2317354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071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402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25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noFill/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4065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921000"/>
            <a:ext cx="2317354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100">
                <a:latin typeface="Franklin Gothic Demi Cond" panose="020B0706030402020204" pitchFamily="34" charset="0"/>
              </a:defRPr>
            </a:lvl1pPr>
            <a:lvl2pPr>
              <a:defRPr sz="2100">
                <a:latin typeface="Franklin Gothic Demi Cond" panose="020B0706030402020204" pitchFamily="34" charset="0"/>
              </a:defRPr>
            </a:lvl2pPr>
            <a:lvl3pPr>
              <a:defRPr sz="2100">
                <a:latin typeface="Franklin Gothic Demi Cond" panose="020B0706030402020204" pitchFamily="34" charset="0"/>
              </a:defRPr>
            </a:lvl3pPr>
            <a:lvl4pPr>
              <a:defRPr sz="2100">
                <a:latin typeface="Franklin Gothic Demi Cond" panose="020B0706030402020204" pitchFamily="34" charset="0"/>
              </a:defRPr>
            </a:lvl4pPr>
            <a:lvl5pPr>
              <a:defRPr sz="21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12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2943498"/>
            <a:ext cx="2102644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858000" y="914401"/>
            <a:ext cx="2102644" cy="202882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  <a:lvl2pPr algn="ctr">
              <a:defRPr sz="2100">
                <a:latin typeface="Franklin Gothic Medium Cond" panose="020B0606030402020204" pitchFamily="34" charset="0"/>
              </a:defRPr>
            </a:lvl2pPr>
            <a:lvl3pPr algn="ctr">
              <a:defRPr sz="1800">
                <a:latin typeface="Franklin Gothic Medium Cond" panose="020B0606030402020204" pitchFamily="34" charset="0"/>
              </a:defRPr>
            </a:lvl3pPr>
            <a:lvl4pPr algn="ctr">
              <a:defRPr sz="1500">
                <a:latin typeface="Franklin Gothic Medium Cond" panose="020B0606030402020204" pitchFamily="34" charset="0"/>
              </a:defRPr>
            </a:lvl4pPr>
            <a:lvl5pPr algn="ctr">
              <a:defRPr sz="15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64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1651520"/>
            <a:ext cx="2102644" cy="427938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58000" y="895350"/>
            <a:ext cx="2102644" cy="75565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b="0" i="0">
                <a:latin typeface="Franklin Gothic Demi Cond" panose="020B0706030402020204" pitchFamily="34" charset="0"/>
              </a:defRPr>
            </a:lvl1pPr>
            <a:lvl2pPr marL="342900" indent="0" algn="ctr">
              <a:buNone/>
              <a:defRPr b="0" i="0">
                <a:latin typeface="Franklin Gothic Demi Cond" panose="020B0706030402020204" pitchFamily="34" charset="0"/>
              </a:defRPr>
            </a:lvl2pPr>
            <a:lvl3pPr marL="685800" indent="0" algn="ctr">
              <a:buNone/>
              <a:defRPr b="0" i="0">
                <a:latin typeface="Franklin Gothic Demi Cond" panose="020B0706030402020204" pitchFamily="34" charset="0"/>
              </a:defRPr>
            </a:lvl3pPr>
            <a:lvl4pPr marL="1028700" indent="0" algn="ctr">
              <a:buNone/>
              <a:defRPr b="0" i="0">
                <a:latin typeface="Franklin Gothic Demi Cond" panose="020B0706030402020204" pitchFamily="34" charset="0"/>
              </a:defRPr>
            </a:lvl4pPr>
            <a:lvl5pPr marL="1371600" indent="0" algn="ctr">
              <a:buNone/>
              <a:defRPr b="0" i="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08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9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247"/>
          <a:stretch/>
        </p:blipFill>
        <p:spPr>
          <a:xfrm>
            <a:off x="6669313" y="1490371"/>
            <a:ext cx="2284855" cy="4508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229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ME_Iphon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57" y="-17134"/>
            <a:ext cx="7662965" cy="637348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95166" y="790833"/>
            <a:ext cx="1983261" cy="5766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098465" y="790832"/>
            <a:ext cx="1983261" cy="576649"/>
          </a:xfr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705511" y="790831"/>
            <a:ext cx="1983261" cy="576649"/>
          </a:xfr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29779" y="271464"/>
            <a:ext cx="1116806" cy="5907087"/>
          </a:xfrm>
          <a:prstGeom prst="homePlate">
            <a:avLst>
              <a:gd name="adj" fmla="val 3063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vert270" anchor="ctr">
            <a:norm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effectLst/>
                <a:latin typeface="Franklin Gothic Medium Cond" panose="020B0606030402020204" pitchFamily="34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  <a:effectLst/>
              </a:defRPr>
            </a:lvl2pPr>
            <a:lvl3pPr marL="685800" indent="0">
              <a:buNone/>
              <a:defRPr>
                <a:solidFill>
                  <a:schemeClr val="bg1"/>
                </a:solidFill>
                <a:effectLst/>
              </a:defRPr>
            </a:lvl3pPr>
            <a:lvl4pPr marL="1028700" indent="0">
              <a:buNone/>
              <a:defRPr>
                <a:solidFill>
                  <a:schemeClr val="bg1"/>
                </a:solidFill>
                <a:effectLst/>
              </a:defRPr>
            </a:lvl4pPr>
            <a:lvl5pPr marL="1371600" indent="0">
              <a:buNone/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1495426" y="1366839"/>
            <a:ext cx="1983581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8"/>
          </p:nvPr>
        </p:nvSpPr>
        <p:spPr>
          <a:xfrm>
            <a:off x="4096034" y="1366839"/>
            <a:ext cx="1983581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9"/>
          </p:nvPr>
        </p:nvSpPr>
        <p:spPr>
          <a:xfrm>
            <a:off x="6705511" y="1366839"/>
            <a:ext cx="1983581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17" y="6178550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22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142" y="1"/>
            <a:ext cx="3869252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233628"/>
            <a:ext cx="5207721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377158"/>
            <a:ext cx="2780273" cy="43151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7" y="5813724"/>
            <a:ext cx="1210964" cy="40610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799070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0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546328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458097"/>
            <a:ext cx="4584992" cy="33775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93" y="5151699"/>
            <a:ext cx="1210964" cy="4061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821493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81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78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97" y="2374678"/>
            <a:ext cx="1977858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8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6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5139"/>
            <a:ext cx="7886700" cy="2218795"/>
          </a:xfrm>
        </p:spPr>
        <p:txBody>
          <a:bodyPr anchor="ctr"/>
          <a:lstStyle>
            <a:lvl1pPr algn="ctr">
              <a:defRPr sz="45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21001"/>
            <a:ext cx="7886700" cy="3168651"/>
          </a:xfrm>
        </p:spPr>
        <p:txBody>
          <a:bodyPr>
            <a:normAutofit/>
          </a:bodyPr>
          <a:lstStyle>
            <a:lvl1pPr marL="342900" indent="-342900" algn="l"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381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2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49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087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454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33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762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1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736884"/>
            <a:ext cx="2317354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361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rgbClr val="D0005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08" y="6400800"/>
            <a:ext cx="1752249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6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293707"/>
            <a:ext cx="2229014" cy="5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3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58272" y="2903520"/>
            <a:ext cx="4089836" cy="771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9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81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1718734"/>
            <a:ext cx="2317354" cy="4458229"/>
          </a:xfrm>
          <a:prstGeom prst="flowChartManualInp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1081032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28902-5010-4273-B971-41C53038163B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D874B-8C08-42F4-8CA4-EE11E0C7D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6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78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2.xml"/><Relationship Id="rId11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microsoft.com/office/2007/relationships/diagramDrawing" Target="../diagrams/drawing2.xml"/><Relationship Id="rId4" Type="http://schemas.openxmlformats.org/officeDocument/2006/relationships/image" Target="../media/image29.emf"/><Relationship Id="rId9" Type="http://schemas.openxmlformats.org/officeDocument/2006/relationships/diagramColors" Target="../diagrams/colors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1.png"/><Relationship Id="rId4" Type="http://schemas.openxmlformats.org/officeDocument/2006/relationships/image" Target="../media/image7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85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92.jp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81.png"/><Relationship Id="rId4" Type="http://schemas.openxmlformats.org/officeDocument/2006/relationships/image" Target="../media/image90.png"/><Relationship Id="rId9" Type="http://schemas.microsoft.com/office/2007/relationships/diagramDrawing" Target="../diagrams/drawing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4.png"/><Relationship Id="rId4" Type="http://schemas.openxmlformats.org/officeDocument/2006/relationships/hyperlink" Target="http://indianexpress.com/article/india/india-news-india/ias-wages-letter-campaign-to-keep-edge-over-other-services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96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97.png"/><Relationship Id="rId9" Type="http://schemas.microsoft.com/office/2007/relationships/diagramDrawing" Target="../diagrams/drawing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10" Type="http://schemas.openxmlformats.org/officeDocument/2006/relationships/image" Target="../media/image47.png"/><Relationship Id="rId4" Type="http://schemas.openxmlformats.org/officeDocument/2006/relationships/image" Target="../media/image62.jpg"/><Relationship Id="rId9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jpg"/><Relationship Id="rId5" Type="http://schemas.openxmlformats.org/officeDocument/2006/relationships/image" Target="../media/image65.png"/><Relationship Id="rId4" Type="http://schemas.openxmlformats.org/officeDocument/2006/relationships/image" Target="../media/image102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gif"/><Relationship Id="rId3" Type="http://schemas.openxmlformats.org/officeDocument/2006/relationships/image" Target="../media/image12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3.jpg"/><Relationship Id="rId5" Type="http://schemas.openxmlformats.org/officeDocument/2006/relationships/image" Target="../media/image122.jpg"/><Relationship Id="rId4" Type="http://schemas.openxmlformats.org/officeDocument/2006/relationships/image" Target="../media/image121.png"/><Relationship Id="rId9" Type="http://schemas.openxmlformats.org/officeDocument/2006/relationships/image" Target="../media/image124.jp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18.gif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image" Target="../media/image102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image" Target="../media/image132.png"/><Relationship Id="rId7" Type="http://schemas.openxmlformats.org/officeDocument/2006/relationships/diagramQuickStyle" Target="../diagrams/quickStyle22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133.png"/><Relationship Id="rId9" Type="http://schemas.microsoft.com/office/2007/relationships/diagramDrawing" Target="../diagrams/drawing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36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00.png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Relationship Id="rId9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11" Type="http://schemas.openxmlformats.org/officeDocument/2006/relationships/hyperlink" Target="https://www.youtube.com/watch?v=JOyoKoUpmHM&amp;list=PLAMBum9_RkuPPGvD7HI9wfsDSxWwJYz94&amp;index=32" TargetMode="External"/><Relationship Id="rId5" Type="http://schemas.openxmlformats.org/officeDocument/2006/relationships/diagramLayout" Target="../diagrams/layout3.xml"/><Relationship Id="rId10" Type="http://schemas.openxmlformats.org/officeDocument/2006/relationships/hyperlink" Target="https://www.youtube.com/watch?v=U6HF7Q3Yo_0&amp;list=PLAMBum9_RkuPPGvD7HI9wfsDSxWwJYz94&amp;index=34" TargetMode="External"/><Relationship Id="rId4" Type="http://schemas.openxmlformats.org/officeDocument/2006/relationships/diagramData" Target="../diagrams/data3.xml"/><Relationship Id="rId9" Type="http://schemas.openxmlformats.org/officeDocument/2006/relationships/image" Target="../media/image5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81.png"/><Relationship Id="rId4" Type="http://schemas.openxmlformats.org/officeDocument/2006/relationships/image" Target="../media/image136.jp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4.xml"/><Relationship Id="rId11" Type="http://schemas.openxmlformats.org/officeDocument/2006/relationships/hyperlink" Target="https://www.youtube.com/watch?v=JOyoKoUpmHM&amp;list=PLAMBum9_RkuPPGvD7HI9wfsDSxWwJYz94&amp;index=32" TargetMode="External"/><Relationship Id="rId5" Type="http://schemas.openxmlformats.org/officeDocument/2006/relationships/diagramLayout" Target="../diagrams/layout24.xml"/><Relationship Id="rId10" Type="http://schemas.openxmlformats.org/officeDocument/2006/relationships/hyperlink" Target="https://www.youtube.com/watch?v=U6HF7Q3Yo_0&amp;list=PLAMBum9_RkuPPGvD7HI9wfsDSxWwJYz94&amp;index=34" TargetMode="External"/><Relationship Id="rId4" Type="http://schemas.openxmlformats.org/officeDocument/2006/relationships/diagramData" Target="../diagrams/data24.xml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4684" y="1574541"/>
            <a:ext cx="2719316" cy="4121798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240155"/>
              </p:ext>
            </p:extLst>
          </p:nvPr>
        </p:nvGraphicFramePr>
        <p:xfrm>
          <a:off x="154782" y="1365006"/>
          <a:ext cx="6841697" cy="440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Theory</a:t>
            </a:r>
            <a:r>
              <a:rPr lang="en-US" dirty="0"/>
              <a:t> +Economic Survey Vol.2 + Vol.1 + Budget 2016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631541"/>
            <a:ext cx="9144000" cy="370892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+Survey Ch.1s Spread throughout; SDG-Goal esp. @#4,5,6; HDI Report@6</a:t>
            </a:r>
          </a:p>
        </p:txBody>
      </p:sp>
      <p:sp>
        <p:nvSpPr>
          <p:cNvPr id="3" name="Curved Right Arrow 2"/>
          <p:cNvSpPr/>
          <p:nvPr/>
        </p:nvSpPr>
        <p:spPr>
          <a:xfrm>
            <a:off x="40481" y="2402929"/>
            <a:ext cx="228600" cy="1002890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" y="1574541"/>
            <a:ext cx="489097" cy="4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2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Parts of Expenditure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54547"/>
              </p:ext>
            </p:extLst>
          </p:nvPr>
        </p:nvGraphicFramePr>
        <p:xfrm>
          <a:off x="85725" y="1600849"/>
          <a:ext cx="8308731" cy="4716402"/>
        </p:xfrm>
        <a:graphic>
          <a:graphicData uri="http://schemas.openxmlformats.org/drawingml/2006/table">
            <a:tbl>
              <a:tblPr/>
              <a:tblGrid>
                <a:gridCol w="2919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653">
                <a:tc gridSpan="2"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/>
                        <a:t>NON-Plan Expenditure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/>
                        <a:t>PLAN </a:t>
                      </a:r>
                      <a:r>
                        <a:rPr lang="en-US" sz="2700" dirty="0" err="1"/>
                        <a:t>Expdr</a:t>
                      </a:r>
                      <a:endParaRPr lang="en-US" sz="2700" dirty="0"/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48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/>
                        <a:t>Revenue Expenditure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/>
                        <a:t>Capital Expenditure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/>
                        <a:t> 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4269">
                <a:tc>
                  <a:txBody>
                    <a:bodyPr/>
                    <a:lstStyle/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800" dirty="0"/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800" dirty="0"/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4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Parts of Expenditure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5725" y="1600849"/>
          <a:ext cx="8308731" cy="4287213"/>
        </p:xfrm>
        <a:graphic>
          <a:graphicData uri="http://schemas.openxmlformats.org/drawingml/2006/table">
            <a:tbl>
              <a:tblPr/>
              <a:tblGrid>
                <a:gridCol w="2919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653">
                <a:tc gridSpan="2"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/>
                        <a:t>NON-Plan Expenditure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/>
                        <a:t>PLAN </a:t>
                      </a:r>
                      <a:r>
                        <a:rPr lang="en-US" sz="2700" dirty="0" err="1"/>
                        <a:t>Expdr</a:t>
                      </a:r>
                      <a:endParaRPr lang="en-US" sz="2700" dirty="0"/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Revenue Expenditure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Capital Expenditure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/>
                        <a:t> 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3720">
                <a:tc>
                  <a:txBody>
                    <a:bodyPr/>
                    <a:lstStyle/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/>
                        <a:t>Salaries and pensions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/>
                        <a:t>Interest paid (on whatever loan Union had taken)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1" u="sng" dirty="0"/>
                        <a:t>Subsidies</a:t>
                      </a:r>
                      <a:r>
                        <a:rPr lang="en-US" sz="1800" b="0" u="none" dirty="0"/>
                        <a:t>,</a:t>
                      </a:r>
                      <a:r>
                        <a:rPr lang="en-US" sz="1800" b="0" u="none" baseline="0" dirty="0"/>
                        <a:t> </a:t>
                      </a:r>
                      <a:r>
                        <a:rPr lang="en-US" sz="1800" dirty="0"/>
                        <a:t>Debt relief to farmers.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/>
                        <a:t>Losses in Postal </a:t>
                      </a:r>
                      <a:r>
                        <a:rPr lang="en-US" sz="1800" dirty="0" err="1"/>
                        <a:t>dept</a:t>
                      </a:r>
                      <a:endParaRPr lang="en-US" sz="1800" dirty="0"/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/>
                        <a:t>services: health, </a:t>
                      </a:r>
                      <a:r>
                        <a:rPr lang="en-US" sz="1800" dirty="0" err="1"/>
                        <a:t>edu</a:t>
                      </a:r>
                      <a:r>
                        <a:rPr lang="en-US" sz="1800" dirty="0"/>
                        <a:t>, broadcasting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etc.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1" u="sng" dirty="0"/>
                        <a:t>Grants</a:t>
                      </a:r>
                      <a:r>
                        <a:rPr lang="en-US" sz="1800" dirty="0"/>
                        <a:t> given to States/UT/Foreign nations. 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/>
                        <a:t>Defense capital Expenditure (e.g. buying machines, vehicles etc.)</a:t>
                      </a:r>
                    </a:p>
                    <a:p>
                      <a:pPr marL="742950" marR="0" lvl="1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Capital Expenditure</a:t>
                      </a:r>
                      <a:r>
                        <a:rPr lang="en-US" sz="1800" baseline="0" dirty="0"/>
                        <a:t> on railway, postal, various ministries</a:t>
                      </a:r>
                      <a:endParaRPr lang="en-US" sz="1800" dirty="0"/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1" u="sng" dirty="0"/>
                        <a:t>Loans</a:t>
                      </a:r>
                      <a:r>
                        <a:rPr lang="en-US" sz="1800" dirty="0"/>
                        <a:t> to PSUs/States/UT/Foreign nations.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Money spent on Five year plans (of Union)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Money given to state/UT for their Five year plans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239966" y="5455628"/>
            <a:ext cx="5728188" cy="971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plan-non plan distinction will be removed from Budget 2017</a:t>
            </a:r>
          </a:p>
        </p:txBody>
      </p:sp>
    </p:spTree>
    <p:extLst>
      <p:ext uri="{BB962C8B-B14F-4D97-AF65-F5344CB8AC3E}">
        <p14:creationId xmlns:p14="http://schemas.microsoft.com/office/powerpoint/2010/main" val="133207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81" y="3246232"/>
            <a:ext cx="1913844" cy="126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63" y="3372107"/>
            <a:ext cx="1270278" cy="163762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95223" y="1401574"/>
            <a:ext cx="3449036" cy="1580721"/>
            <a:chOff x="7391400" y="4356100"/>
            <a:chExt cx="4712849" cy="21717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347" y="4524636"/>
              <a:ext cx="1597902" cy="18346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pic>
        <p:sp>
          <p:nvSpPr>
            <p:cNvPr id="22" name="Rectangular Callout 21"/>
            <p:cNvSpPr/>
            <p:nvPr/>
          </p:nvSpPr>
          <p:spPr>
            <a:xfrm>
              <a:off x="7391400" y="4356100"/>
              <a:ext cx="3149600" cy="2171700"/>
            </a:xfrm>
            <a:prstGeom prst="wedgeRectCallout">
              <a:avLst>
                <a:gd name="adj1" fmla="val 8199"/>
                <a:gd name="adj2" fmla="val 7634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u="sng" dirty="0"/>
                <a:t>Non plan grants given as per</a:t>
              </a:r>
            </a:p>
            <a:p>
              <a:pPr algn="ctr"/>
              <a:r>
                <a:rPr lang="en-US" sz="1350" u="sng" dirty="0"/>
                <a:t>14</a:t>
              </a:r>
              <a:r>
                <a:rPr lang="en-US" sz="1350" u="sng" baseline="30000" dirty="0"/>
                <a:t>th</a:t>
              </a:r>
              <a:r>
                <a:rPr lang="en-US" sz="1350" u="sng" dirty="0"/>
                <a:t> FC (YV Reddy)</a:t>
              </a:r>
            </a:p>
            <a:p>
              <a:pPr marL="257175" indent="-257175">
                <a:buAutoNum type="arabicPeriod"/>
              </a:pPr>
              <a:r>
                <a:rPr lang="en-US" dirty="0"/>
                <a:t>Revenue Deficit Grant</a:t>
              </a:r>
            </a:p>
            <a:p>
              <a:pPr marL="257175" indent="-257175">
                <a:buAutoNum type="arabicPeriod"/>
              </a:pPr>
              <a:r>
                <a:rPr lang="en-US" dirty="0"/>
                <a:t>State disaster  Management</a:t>
              </a:r>
            </a:p>
            <a:p>
              <a:pPr marL="257175" indent="-257175">
                <a:buAutoNum type="arabicPeriod"/>
              </a:pPr>
              <a:r>
                <a:rPr lang="en-US" dirty="0"/>
                <a:t>Local Bodies Grant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2016-17: Non-plan Expenditure (Cr.)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2" y="1514413"/>
            <a:ext cx="1472381" cy="110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852" y="1896196"/>
            <a:ext cx="1263125" cy="15660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9789" y="2618699"/>
            <a:ext cx="1987952" cy="1437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35" y="3832738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6450" y="3387719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Subsidies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2.5L (</a:t>
            </a:r>
            <a:r>
              <a:rPr lang="en-US" sz="2100" dirty="0">
                <a:solidFill>
                  <a:schemeClr val="bg1"/>
                </a:solidFill>
                <a:latin typeface="Arial Black" panose="020B0A04020102020204" pitchFamily="34" charset="0"/>
              </a:rPr>
              <a:t>▼</a:t>
            </a:r>
            <a:r>
              <a:rPr lang="en-US" sz="2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173" y="2610794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Interest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5L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53659" y="4015251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Defense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2.49L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80161" y="4396638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Pension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1.2L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8198" y="4813528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Grants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1.15L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35407" y="5196487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Police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60k</a:t>
            </a:r>
          </a:p>
        </p:txBody>
      </p:sp>
      <p:sp>
        <p:nvSpPr>
          <p:cNvPr id="9" name="Pentagon 8"/>
          <p:cNvSpPr/>
          <p:nvPr/>
        </p:nvSpPr>
        <p:spPr>
          <a:xfrm rot="1192127">
            <a:off x="2450352" y="2560111"/>
            <a:ext cx="4263388" cy="442389"/>
          </a:xfrm>
          <a:prstGeom prst="homePlat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Decreasing order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2247" y="1430326"/>
            <a:ext cx="2868982" cy="428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▼= compared to RE-2015</a:t>
            </a:r>
            <a:endParaRPr lang="en-US" sz="2100" dirty="0"/>
          </a:p>
        </p:txBody>
      </p:sp>
      <p:sp>
        <p:nvSpPr>
          <p:cNvPr id="10" name="Rectangular Callout 9"/>
          <p:cNvSpPr/>
          <p:nvPr/>
        </p:nvSpPr>
        <p:spPr>
          <a:xfrm>
            <a:off x="3149601" y="5112219"/>
            <a:ext cx="2260600" cy="659932"/>
          </a:xfrm>
          <a:prstGeom prst="wedgeRectCallout">
            <a:avLst>
              <a:gd name="adj1" fmla="val 26358"/>
              <a:gd name="adj2" fmla="val -85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Includes both Civil and defense pensioners. ▲ because OROP &amp; 7</a:t>
            </a:r>
            <a:r>
              <a:rPr lang="en-US" sz="1350" baseline="30000" dirty="0"/>
              <a:t>TH</a:t>
            </a:r>
            <a:r>
              <a:rPr lang="en-US" sz="1350" dirty="0"/>
              <a:t> PC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748718" y="4509369"/>
            <a:ext cx="2342417" cy="797126"/>
          </a:xfrm>
          <a:prstGeom prst="wedgeRectCallout">
            <a:avLst>
              <a:gd name="adj1" fmla="val 49954"/>
              <a:gd name="adj2" fmla="val -72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u="sng" dirty="0"/>
              <a:t>Both Revenue + Capital </a:t>
            </a:r>
          </a:p>
          <a:p>
            <a:r>
              <a:rPr lang="en-US" sz="1500" dirty="0"/>
              <a:t>Revenue Expenditure: Salaries, stores, logistics</a:t>
            </a:r>
          </a:p>
        </p:txBody>
      </p:sp>
    </p:spTree>
    <p:extLst>
      <p:ext uri="{BB962C8B-B14F-4D97-AF65-F5344CB8AC3E}">
        <p14:creationId xmlns:p14="http://schemas.microsoft.com/office/powerpoint/2010/main" val="240739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Pay Commission (2014-16)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46215817"/>
              </p:ext>
            </p:extLst>
          </p:nvPr>
        </p:nvGraphicFramePr>
        <p:xfrm>
          <a:off x="1534716" y="1935956"/>
          <a:ext cx="6280547" cy="2528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777" y="1961457"/>
            <a:ext cx="3646486" cy="250338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0" y="4525440"/>
            <a:ext cx="1553547" cy="12244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PC </a:t>
            </a:r>
            <a:r>
              <a:rPr lang="en-US" dirty="0" err="1"/>
              <a:t>Srinivasa</a:t>
            </a:r>
            <a:r>
              <a:rPr lang="en-US" dirty="0"/>
              <a:t> </a:t>
            </a:r>
            <a:r>
              <a:rPr lang="en-US" dirty="0" err="1"/>
              <a:t>Varadachariar</a:t>
            </a:r>
            <a:endParaRPr lang="en-US" dirty="0"/>
          </a:p>
          <a:p>
            <a:pPr algn="ctr"/>
            <a:r>
              <a:rPr lang="en-US" dirty="0"/>
              <a:t>1946-47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98206" y="4525440"/>
            <a:ext cx="1553547" cy="12244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PC </a:t>
            </a:r>
          </a:p>
          <a:p>
            <a:pPr algn="ctr"/>
            <a:r>
              <a:rPr lang="en-US" dirty="0"/>
              <a:t>Justi. </a:t>
            </a:r>
            <a:r>
              <a:rPr lang="en-US" dirty="0" err="1"/>
              <a:t>B.N.Srikrishna</a:t>
            </a:r>
            <a:endParaRPr lang="en-US" dirty="0"/>
          </a:p>
          <a:p>
            <a:pPr algn="ctr"/>
            <a:r>
              <a:rPr lang="en-US" dirty="0"/>
              <a:t>2006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590453" y="4525440"/>
            <a:ext cx="1553547" cy="12244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 </a:t>
            </a:r>
          </a:p>
          <a:p>
            <a:pPr algn="ctr"/>
            <a:r>
              <a:rPr lang="en-US" dirty="0"/>
              <a:t>Justi. </a:t>
            </a:r>
            <a:r>
              <a:rPr lang="en-US" dirty="0" err="1"/>
              <a:t>A.K.Mathur</a:t>
            </a:r>
            <a:endParaRPr lang="en-US" dirty="0"/>
          </a:p>
          <a:p>
            <a:pPr algn="ctr"/>
            <a:r>
              <a:rPr lang="en-US" dirty="0"/>
              <a:t>2014-16</a:t>
            </a:r>
          </a:p>
        </p:txBody>
      </p:sp>
    </p:spTree>
    <p:extLst>
      <p:ext uri="{BB962C8B-B14F-4D97-AF65-F5344CB8AC3E}">
        <p14:creationId xmlns:p14="http://schemas.microsoft.com/office/powerpoint/2010/main" val="32040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803326"/>
              </p:ext>
            </p:extLst>
          </p:nvPr>
        </p:nvGraphicFramePr>
        <p:xfrm>
          <a:off x="-751826" y="1597602"/>
          <a:ext cx="6292778" cy="4262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implements Pay commission Report?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280719" y="2366380"/>
            <a:ext cx="2920181" cy="511631"/>
          </a:xfrm>
          <a:prstGeom prst="rightArrow">
            <a:avLst>
              <a:gd name="adj1" fmla="val 68033"/>
              <a:gd name="adj2" fmla="val 229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ICAS via UPSC-CSE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870740" y="5060067"/>
            <a:ext cx="2330161" cy="787112"/>
          </a:xfrm>
          <a:prstGeom prst="wedgeRectCallout">
            <a:avLst>
              <a:gd name="adj1" fmla="val -62639"/>
              <a:gd name="adj2" fmla="val 21906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Renamed in Budget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4226167" y="1530288"/>
            <a:ext cx="3029286" cy="8169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Budget►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err="1"/>
              <a:t>Survey►CSO,CEA,Finsec,FM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4280720" y="2785182"/>
            <a:ext cx="4753377" cy="511631"/>
          </a:xfrm>
          <a:prstGeom prst="rightArrow">
            <a:avLst>
              <a:gd name="adj1" fmla="val 68033"/>
              <a:gd name="adj2" fmla="val 229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7</a:t>
            </a:r>
            <a:r>
              <a:rPr lang="en-US" sz="2100" baseline="30000" dirty="0"/>
              <a:t>th</a:t>
            </a:r>
            <a:r>
              <a:rPr lang="en-US" sz="2100" dirty="0"/>
              <a:t> PAY commission WEF 1/1/16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9856" y="1641243"/>
            <a:ext cx="1594241" cy="109448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4870740" y="4185087"/>
            <a:ext cx="2330161" cy="787112"/>
          </a:xfrm>
          <a:prstGeom prst="wedgeRectCallout">
            <a:avLst>
              <a:gd name="adj1" fmla="val -62639"/>
              <a:gd name="adj2" fmla="val 21906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RRB, PSB, AIFI, IRDA-PFRDA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4870740" y="3316729"/>
            <a:ext cx="2330161" cy="787112"/>
          </a:xfrm>
          <a:prstGeom prst="wedgeRectCallout">
            <a:avLst>
              <a:gd name="adj1" fmla="val -62639"/>
              <a:gd name="adj2" fmla="val 21906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CBDT, CBEC- both statutory bodies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57" y="3974123"/>
            <a:ext cx="1707560" cy="23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7FF810-541C-4274-8A9E-20E97E3A4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A7FF810-541C-4274-8A9E-20E97E3A4D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029BC2-BA7E-4869-AE3F-935AE4E670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4029BC2-BA7E-4869-AE3F-935AE4E670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D618CA-5A78-460E-BA04-885A0F6E9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9D618CA-5A78-460E-BA04-885A0F6E96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2471FF-CDDD-4DA4-9CF5-4FBFDAC5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9F2471FF-CDDD-4DA4-9CF5-4FBFDAC5B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86C9D1-9E8B-4457-BD48-96E8714B0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C86C9D1-9E8B-4457-BD48-96E8714B0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C3027F-2EC0-4561-8737-43E1744F9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D3C3027F-2EC0-4561-8737-43E1744F96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74A726-25E2-432B-BBDF-1C6313CF54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7B74A726-25E2-432B-BBDF-1C6313CF54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38F408-6713-4674-A790-B6D16D033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C938F408-6713-4674-A790-B6D16D0339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7ED224-3E4F-4ADA-AE8E-8C1FB35E6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FC7ED224-3E4F-4ADA-AE8E-8C1FB35E66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14EA74-525E-4675-93B9-A730491B9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FC14EA74-525E-4675-93B9-A730491B9F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10CF0E-91DE-452D-A2F3-8E8CC75D7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7010CF0E-91DE-452D-A2F3-8E8CC75D7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  <p:bldP spid="6" grpId="0" animBg="1"/>
      <p:bldP spid="7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Yearbook-2016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048483"/>
            <a:ext cx="7886700" cy="44414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950" dirty="0"/>
              <a:t>Which of the following is </a:t>
            </a:r>
            <a:r>
              <a:rPr lang="en-US" sz="49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</a:t>
            </a:r>
            <a:r>
              <a:rPr lang="en-US" sz="4950" dirty="0"/>
              <a:t> an “</a:t>
            </a:r>
            <a:r>
              <a:rPr lang="en-US" sz="49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Apex/Independent Office</a:t>
            </a:r>
            <a:r>
              <a:rPr lang="en-US" sz="4950" dirty="0"/>
              <a:t>” in union Government?</a:t>
            </a:r>
          </a:p>
          <a:p>
            <a:pPr marL="557213" indent="-557213">
              <a:buFont typeface="+mj-lt"/>
              <a:buAutoNum type="alphaUcPeriod"/>
            </a:pPr>
            <a:r>
              <a:rPr lang="en-US" sz="4950" dirty="0"/>
              <a:t>PMO</a:t>
            </a:r>
          </a:p>
          <a:p>
            <a:pPr marL="557213" indent="-557213">
              <a:buFont typeface="+mj-lt"/>
              <a:buAutoNum type="alphaUcPeriod"/>
            </a:pPr>
            <a:r>
              <a:rPr lang="en-US" sz="4950" dirty="0"/>
              <a:t>Cabinet Secretariat</a:t>
            </a:r>
          </a:p>
          <a:p>
            <a:pPr marL="557213" indent="-557213">
              <a:buFont typeface="+mj-lt"/>
              <a:buAutoNum type="alphaUcPeriod"/>
            </a:pPr>
            <a:r>
              <a:rPr lang="en-US" sz="4950" dirty="0"/>
              <a:t>Department of Space </a:t>
            </a:r>
          </a:p>
          <a:p>
            <a:pPr marL="557213" indent="-557213">
              <a:buFont typeface="+mj-lt"/>
              <a:buAutoNum type="alphaUcPeriod"/>
            </a:pPr>
            <a:r>
              <a:rPr lang="en-US" sz="4950" dirty="0" err="1"/>
              <a:t>Niti</a:t>
            </a:r>
            <a:r>
              <a:rPr lang="en-US" sz="4950" dirty="0"/>
              <a:t> </a:t>
            </a:r>
            <a:r>
              <a:rPr lang="en-US" sz="4950" dirty="0" err="1"/>
              <a:t>Ayog</a:t>
            </a:r>
            <a:endParaRPr lang="en-US" sz="4950" dirty="0"/>
          </a:p>
          <a:p>
            <a:pPr marL="557213" indent="-557213">
              <a:buFont typeface="+mj-lt"/>
              <a:buAutoNum type="alphaUcPeriod"/>
            </a:pPr>
            <a:endParaRPr lang="en-US" sz="4950" dirty="0"/>
          </a:p>
        </p:txBody>
      </p:sp>
      <p:sp>
        <p:nvSpPr>
          <p:cNvPr id="7" name="Right Arrow 6"/>
          <p:cNvSpPr/>
          <p:nvPr/>
        </p:nvSpPr>
        <p:spPr>
          <a:xfrm>
            <a:off x="5895242" y="3930163"/>
            <a:ext cx="2327763" cy="942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Independent “dept”; others are “offices”.  Page 50/IYB-16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996" y="28576"/>
            <a:ext cx="1216462" cy="16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46" y="1120041"/>
            <a:ext cx="6783421" cy="4656957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16849120"/>
              </p:ext>
            </p:extLst>
          </p:nvPr>
        </p:nvGraphicFramePr>
        <p:xfrm>
          <a:off x="-286887" y="795523"/>
          <a:ext cx="3469702" cy="5081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Pay Commission Report – Justice </a:t>
            </a:r>
            <a:r>
              <a:rPr lang="en-US" dirty="0" err="1"/>
              <a:t>A.K.Mathur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9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6B4BCD-FAE4-46B1-A1B4-0A74D15B0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76B4BCD-FAE4-46B1-A1B4-0A74D15B0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B39C1B-0155-42A0-BFBB-381017F48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DB39C1B-0155-42A0-BFBB-381017F48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5D3059-52F2-41BC-B172-B52040D57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25D3059-52F2-41BC-B172-B52040D57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C140F5-EE7C-4BC5-87BD-18F2E1F38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2C140F5-EE7C-4BC5-87BD-18F2E1F38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ADC703-4CA9-4028-ADD6-92ECC83E3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CADC703-4CA9-4028-ADD6-92ECC83E3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3FC03E-DCA8-45A5-BA47-A42467424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EC3FC03E-DCA8-45A5-BA47-A42467424A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E97249-FEE3-4CDA-A427-8BC5194F9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18E97249-FEE3-4CDA-A427-8BC5194F9B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3E6C2A-21C8-483A-8B1A-C5F34919B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403E6C2A-21C8-483A-8B1A-C5F34919B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BA378B-A86B-4A7D-A57F-E9B5FADCE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49BA378B-A86B-4A7D-A57F-E9B5FADCE6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A4CA7F-85F1-4651-A831-7FA127F45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64A4CA7F-85F1-4651-A831-7FA127F45A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CF9E5F-B0D2-4355-8F3E-7891B7B89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67CF9E5F-B0D2-4355-8F3E-7891B7B895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7EE943-48B1-4B0E-8A1B-226E3C570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97EE943-48B1-4B0E-8A1B-226E3C5705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 WEF 1</a:t>
            </a:r>
            <a:r>
              <a:rPr lang="en-US" baseline="30000" dirty="0"/>
              <a:t>st</a:t>
            </a:r>
            <a:r>
              <a:rPr lang="en-US" dirty="0"/>
              <a:t> Jan 2016; ~24% hike than earlier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07125727"/>
              </p:ext>
            </p:extLst>
          </p:nvPr>
        </p:nvGraphicFramePr>
        <p:xfrm>
          <a:off x="159397" y="923192"/>
          <a:ext cx="8668080" cy="3579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4286250" y="2510872"/>
            <a:ext cx="4479681" cy="32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Annual increment 3%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2900" y="4748115"/>
            <a:ext cx="8291146" cy="988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/>
              <a:t>Overall fiscal burden</a:t>
            </a:r>
          </a:p>
          <a:p>
            <a:pPr algn="ctr"/>
            <a:r>
              <a:rPr lang="en-US" sz="3600" dirty="0"/>
              <a:t>Rs.1.02 lakh or 0.65% of GDP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0" y="4545757"/>
            <a:ext cx="1393581" cy="1393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61" y="923192"/>
            <a:ext cx="1869831" cy="1869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82" y="2841333"/>
            <a:ext cx="1386986" cy="13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4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471652-CBFD-4949-B9C8-D7F779788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6F471652-CBFD-4949-B9C8-D7F7797884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6FE38CC-6870-44F2-B309-3CE21D04B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16FE38CC-6870-44F2-B309-3CE21D04B6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804500-DDCD-4950-BCD2-D806E52DC5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1C804500-DDCD-4950-BCD2-D806E52DC5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215DFB-82BE-4E9F-A146-EB69FFA68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E9215DFB-82BE-4E9F-A146-EB69FFA683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PC: regulatory bodies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7" y="2458336"/>
            <a:ext cx="2096938" cy="217609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890221" y="1662691"/>
            <a:ext cx="3035423" cy="728798"/>
          </a:xfrm>
          <a:prstGeom prst="wedgeRoundRectCallout">
            <a:avLst>
              <a:gd name="adj1" fmla="val 4450"/>
              <a:gd name="adj2" fmla="val 8230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Rs.1.98 lakh</a:t>
            </a:r>
          </a:p>
          <a:p>
            <a:pPr algn="ctr"/>
            <a:r>
              <a:rPr lang="en-US" sz="2400" dirty="0"/>
              <a:t>salary I get per month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171450" y="4919296"/>
            <a:ext cx="3754194" cy="812285"/>
          </a:xfrm>
          <a:prstGeom prst="wedgeRoundRectCallout">
            <a:avLst>
              <a:gd name="adj1" fmla="val -13589"/>
              <a:gd name="adj2" fmla="val -98883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Rs.65,000 crores</a:t>
            </a:r>
          </a:p>
          <a:p>
            <a:pPr algn="ctr"/>
            <a:r>
              <a:rPr lang="en-US" sz="2400" dirty="0"/>
              <a:t>Dividend I pay to Govt. per year</a:t>
            </a: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026" y="2391489"/>
            <a:ext cx="2303860" cy="260113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96179" y="1591716"/>
            <a:ext cx="4404947" cy="728798"/>
          </a:xfrm>
          <a:prstGeom prst="wedgeRoundRectCallout">
            <a:avLst>
              <a:gd name="adj1" fmla="val 4450"/>
              <a:gd name="adj2" fmla="val 8230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 select regulatory bodies</a:t>
            </a:r>
          </a:p>
          <a:p>
            <a:pPr algn="ctr"/>
            <a:r>
              <a:rPr lang="en-US" sz="2400" dirty="0"/>
              <a:t>Chairman: 4.5 lakh; Member: 4 lakh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037992" y="5063595"/>
            <a:ext cx="3778495" cy="406142"/>
          </a:xfrm>
          <a:prstGeom prst="wedgeRoundRectCallout">
            <a:avLst>
              <a:gd name="adj1" fmla="val 8642"/>
              <a:gd name="adj2" fmla="val -11090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Sorry </a:t>
            </a:r>
            <a:r>
              <a:rPr lang="en-US" sz="2400" dirty="0" err="1"/>
              <a:t>bhai</a:t>
            </a:r>
            <a:r>
              <a:rPr lang="en-US" sz="2400" dirty="0"/>
              <a:t>, ye </a:t>
            </a:r>
            <a:r>
              <a:rPr lang="en-US" sz="2400" dirty="0" err="1"/>
              <a:t>aapke</a:t>
            </a:r>
            <a:r>
              <a:rPr lang="en-US" sz="2400" dirty="0"/>
              <a:t> </a:t>
            </a:r>
            <a:r>
              <a:rPr lang="en-US" sz="2400" dirty="0" err="1"/>
              <a:t>liye</a:t>
            </a:r>
            <a:r>
              <a:rPr lang="en-US" sz="2400" dirty="0"/>
              <a:t> </a:t>
            </a:r>
            <a:r>
              <a:rPr lang="en-US" sz="2400" dirty="0" err="1"/>
              <a:t>nhi</a:t>
            </a:r>
            <a:r>
              <a:rPr lang="en-US" sz="2400" dirty="0"/>
              <a:t> hai</a:t>
            </a:r>
          </a:p>
        </p:txBody>
      </p:sp>
    </p:spTree>
    <p:extLst>
      <p:ext uri="{BB962C8B-B14F-4D97-AF65-F5344CB8AC3E}">
        <p14:creationId xmlns:p14="http://schemas.microsoft.com/office/powerpoint/2010/main" val="30479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65119" y="2776730"/>
            <a:ext cx="2303860" cy="26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Statutory regulatory bodies- excluding RBI</a:t>
            </a:r>
          </a:p>
          <a:p>
            <a:pPr fontAlgn="ctr"/>
            <a:r>
              <a:rPr lang="en-US" dirty="0"/>
              <a:t>Union Govt. employees: industrial, non-industrial</a:t>
            </a:r>
          </a:p>
          <a:p>
            <a:pPr fontAlgn="ctr"/>
            <a:r>
              <a:rPr lang="en-US" dirty="0"/>
              <a:t>All India Services</a:t>
            </a:r>
          </a:p>
          <a:p>
            <a:pPr fontAlgn="ctr"/>
            <a:r>
              <a:rPr lang="en-US" dirty="0"/>
              <a:t>Personnel in UT, SC, Audit-Accounts</a:t>
            </a:r>
          </a:p>
          <a:p>
            <a:pPr fontAlgn="ctr"/>
            <a:r>
              <a:rPr lang="en-US" dirty="0"/>
              <a:t>Pensioners (52 lakh)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Beneficiaries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</a:t>
            </a:r>
          </a:p>
        </p:txBody>
      </p:sp>
    </p:spTree>
    <p:extLst>
      <p:ext uri="{BB962C8B-B14F-4D97-AF65-F5344CB8AC3E}">
        <p14:creationId xmlns:p14="http://schemas.microsoft.com/office/powerpoint/2010/main" val="344144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Vol.1 Chap.7: Fiscal capacity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2486"/>
          <a:stretch/>
        </p:blipFill>
        <p:spPr>
          <a:xfrm>
            <a:off x="5886260" y="867629"/>
            <a:ext cx="3169817" cy="53161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97" y="867628"/>
            <a:ext cx="6096388" cy="3430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97" y="3270739"/>
            <a:ext cx="5568776" cy="2913063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6634205"/>
              </p:ext>
            </p:extLst>
          </p:nvPr>
        </p:nvGraphicFramePr>
        <p:xfrm>
          <a:off x="2813349" y="3198633"/>
          <a:ext cx="3072911" cy="2071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78" y="3930161"/>
            <a:ext cx="902677" cy="902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738"/>
            <a:ext cx="3346195" cy="24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AF15DE-8750-4B94-A3EC-A06243ABDA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1EAF15DE-8750-4B94-A3EC-A06243ABDA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346E9E-784A-48E7-9BB3-3A49A732B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7C346E9E-784A-48E7-9BB3-3A49A732B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A1343A-4274-4A10-A3E0-EC7E3D90C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02A1343A-4274-4A10-A3E0-EC7E3D90C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 will bring inflation </a:t>
            </a:r>
            <a:br>
              <a:rPr lang="en-US" dirty="0"/>
            </a:br>
            <a:r>
              <a:rPr lang="en-US" dirty="0"/>
              <a:t>or not?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019" y="2131646"/>
            <a:ext cx="3987156" cy="2737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646"/>
            <a:ext cx="2637692" cy="2737264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64108" y="4868910"/>
            <a:ext cx="4147407" cy="1417590"/>
          </a:xfrm>
          <a:prstGeom prst="wedgeRectCallout">
            <a:avLst>
              <a:gd name="adj1" fmla="val -18339"/>
              <a:gd name="adj2" fmla="val -6621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Otherwise my workload will increase under </a:t>
            </a:r>
            <a:r>
              <a:rPr lang="en-US" sz="2400" dirty="0" err="1"/>
              <a:t>M.Policy</a:t>
            </a:r>
            <a:r>
              <a:rPr lang="en-US" sz="2400" dirty="0"/>
              <a:t> framework </a:t>
            </a:r>
          </a:p>
          <a:p>
            <a:pPr algn="ctr"/>
            <a:r>
              <a:rPr lang="en-US" sz="2400" dirty="0"/>
              <a:t>2-6% CPI All India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4102" y="2208986"/>
            <a:ext cx="3459175" cy="270661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550269" y="5284176"/>
            <a:ext cx="2593731" cy="1049017"/>
          </a:xfrm>
          <a:prstGeom prst="wedgeRectCallout">
            <a:avLst>
              <a:gd name="adj1" fmla="val -11220"/>
              <a:gd name="adj2" fmla="val -107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Nahi</a:t>
            </a:r>
            <a:r>
              <a:rPr lang="en-US" sz="2400" dirty="0"/>
              <a:t> </a:t>
            </a:r>
            <a:r>
              <a:rPr lang="en-US" sz="2400" dirty="0" err="1"/>
              <a:t>bhai</a:t>
            </a:r>
            <a:r>
              <a:rPr lang="en-US" sz="2400" dirty="0"/>
              <a:t> </a:t>
            </a:r>
            <a:r>
              <a:rPr lang="en-US" sz="2400" dirty="0" err="1"/>
              <a:t>aisaa</a:t>
            </a:r>
            <a:r>
              <a:rPr lang="en-US" sz="2400" dirty="0"/>
              <a:t> </a:t>
            </a:r>
            <a:r>
              <a:rPr lang="en-US" sz="2400" dirty="0" err="1"/>
              <a:t>nhi</a:t>
            </a:r>
            <a:r>
              <a:rPr lang="en-US" sz="2400" dirty="0"/>
              <a:t> </a:t>
            </a:r>
            <a:r>
              <a:rPr lang="en-US" sz="2400" dirty="0" err="1"/>
              <a:t>hogaa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676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commission and inflation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" y="1011116"/>
            <a:ext cx="8994689" cy="47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95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502472"/>
              </p:ext>
            </p:extLst>
          </p:nvPr>
        </p:nvGraphicFramePr>
        <p:xfrm>
          <a:off x="154781" y="1543051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rent allowance (% of basic pay)</a:t>
            </a:r>
          </a:p>
        </p:txBody>
      </p:sp>
      <p:sp>
        <p:nvSpPr>
          <p:cNvPr id="4" name="Rectangle 3"/>
          <p:cNvSpPr/>
          <p:nvPr/>
        </p:nvSpPr>
        <p:spPr>
          <a:xfrm>
            <a:off x="4892919" y="3791683"/>
            <a:ext cx="4033619" cy="1477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u="sng" dirty="0"/>
              <a:t>House Building Advance</a:t>
            </a:r>
          </a:p>
          <a:p>
            <a:pPr algn="ctr"/>
            <a:r>
              <a:rPr lang="en-US" sz="3300" strike="sngStrike" dirty="0"/>
              <a:t>7.5 lakh </a:t>
            </a:r>
          </a:p>
          <a:p>
            <a:pPr algn="ctr"/>
            <a:r>
              <a:rPr lang="en-US" sz="3300" dirty="0"/>
              <a:t>25 lakh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84" y="1268290"/>
            <a:ext cx="2681654" cy="26816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3335" y="5368893"/>
            <a:ext cx="3185014" cy="496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HRA: CPI 0.3% rise</a:t>
            </a:r>
          </a:p>
        </p:txBody>
      </p:sp>
    </p:spTree>
    <p:extLst>
      <p:ext uri="{BB962C8B-B14F-4D97-AF65-F5344CB8AC3E}">
        <p14:creationId xmlns:p14="http://schemas.microsoft.com/office/powerpoint/2010/main" val="11527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 on Interest bearing advance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704"/>
          <a:stretch/>
        </p:blipFill>
        <p:spPr>
          <a:xfrm>
            <a:off x="263990" y="826480"/>
            <a:ext cx="8616021" cy="393850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072911" y="4011494"/>
            <a:ext cx="1193556" cy="395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Max. 25 lakh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6" y="3294920"/>
            <a:ext cx="407636" cy="407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09" y="1744075"/>
            <a:ext cx="759229" cy="759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98" y="1258444"/>
            <a:ext cx="494339" cy="4943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98" y="2395378"/>
            <a:ext cx="494339" cy="494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275" y="2825373"/>
            <a:ext cx="494339" cy="494339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90" y="4696407"/>
            <a:ext cx="1866664" cy="2107523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2611536" y="4869357"/>
            <a:ext cx="3754094" cy="968220"/>
          </a:xfrm>
          <a:prstGeom prst="wedgeRectCallout">
            <a:avLst>
              <a:gd name="adj1" fmla="val -73395"/>
              <a:gd name="adj2" fmla="val -2567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Can borrow from banks</a:t>
            </a:r>
          </a:p>
        </p:txBody>
      </p:sp>
    </p:spTree>
    <p:extLst>
      <p:ext uri="{BB962C8B-B14F-4D97-AF65-F5344CB8AC3E}">
        <p14:creationId xmlns:p14="http://schemas.microsoft.com/office/powerpoint/2010/main" val="366696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 on Interest-free advance: abolish them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0" y="896815"/>
            <a:ext cx="6068953" cy="2269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29" y="3184049"/>
            <a:ext cx="6068953" cy="3692923"/>
          </a:xfrm>
          <a:prstGeom prst="rect">
            <a:avLst/>
          </a:prstGeom>
        </p:spPr>
      </p:pic>
      <p:pic>
        <p:nvPicPr>
          <p:cNvPr id="5" name="Content Placeholder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958" y="1580848"/>
            <a:ext cx="2303860" cy="260113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281979" y="3811466"/>
            <a:ext cx="3785089" cy="2004646"/>
          </a:xfrm>
          <a:prstGeom prst="wedgeRoundRectCallout">
            <a:avLst>
              <a:gd name="adj1" fmla="val 14740"/>
              <a:gd name="adj2" fmla="val -6847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Salary packages greatly increased in recent years. These outdated allowance have meagre </a:t>
            </a:r>
            <a:r>
              <a:rPr lang="en-US" sz="2100" dirty="0" err="1"/>
              <a:t>amt</a:t>
            </a:r>
            <a:r>
              <a:rPr lang="en-US" sz="2100" dirty="0"/>
              <a:t>, high Administrative cost</a:t>
            </a:r>
          </a:p>
          <a:p>
            <a:pPr algn="ctr"/>
            <a:r>
              <a:rPr lang="en-US" sz="2100" dirty="0"/>
              <a:t>So, abolish them</a:t>
            </a:r>
          </a:p>
        </p:txBody>
      </p:sp>
    </p:spTree>
    <p:extLst>
      <p:ext uri="{BB962C8B-B14F-4D97-AF65-F5344CB8AC3E}">
        <p14:creationId xmlns:p14="http://schemas.microsoft.com/office/powerpoint/2010/main" val="235907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30" y="1114350"/>
            <a:ext cx="2286198" cy="17146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5619" y="3103974"/>
            <a:ext cx="2132783" cy="26659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51" y="2690520"/>
            <a:ext cx="2961195" cy="3397665"/>
          </a:xfrm>
          <a:prstGeom prst="rect">
            <a:avLst/>
          </a:prstGeom>
        </p:spPr>
      </p:pic>
      <p:sp>
        <p:nvSpPr>
          <p:cNvPr id="18" name="Rounded Rectangular Callout 17"/>
          <p:cNvSpPr/>
          <p:nvPr/>
        </p:nvSpPr>
        <p:spPr>
          <a:xfrm>
            <a:off x="7760583" y="2504792"/>
            <a:ext cx="1287886" cy="942975"/>
          </a:xfrm>
          <a:prstGeom prst="wedgeRoundRectCallout">
            <a:avLst>
              <a:gd name="adj1" fmla="val -38190"/>
              <a:gd name="adj2" fmla="val 7410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Franklin Gothic Medium Cond" panose="020B0606030402020204" pitchFamily="34" charset="0"/>
              </a:rPr>
              <a:t>Onion</a:t>
            </a:r>
          </a:p>
          <a:p>
            <a:r>
              <a:rPr lang="en-US" sz="1600" dirty="0">
                <a:latin typeface="Franklin Gothic Medium Cond" panose="020B0606030402020204" pitchFamily="34" charset="0"/>
              </a:rPr>
              <a:t>Rs.100/kg Rs.2000/kg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368" y="2902901"/>
            <a:ext cx="2286198" cy="2291914"/>
          </a:xfrm>
          <a:prstGeom prst="rect">
            <a:avLst/>
          </a:prstGeom>
        </p:spPr>
      </p:pic>
      <p:sp>
        <p:nvSpPr>
          <p:cNvPr id="29" name="Rounded Rectangular Callout 28"/>
          <p:cNvSpPr/>
          <p:nvPr/>
        </p:nvSpPr>
        <p:spPr>
          <a:xfrm>
            <a:off x="4313191" y="5011616"/>
            <a:ext cx="835211" cy="468381"/>
          </a:xfrm>
          <a:prstGeom prst="wedgeRoundRectCallout">
            <a:avLst>
              <a:gd name="adj1" fmla="val -87784"/>
              <a:gd name="adj2" fmla="val -17823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Franklin Gothic Medium Cond" panose="020B0606030402020204" pitchFamily="34" charset="0"/>
              </a:rPr>
              <a:t>DDSLLY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Pull inflation</a:t>
            </a:r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4247" y="227868"/>
            <a:ext cx="2303860" cy="2601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58" y="2641890"/>
            <a:ext cx="4331941" cy="324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3" r="27434" b="11907"/>
          <a:stretch/>
        </p:blipFill>
        <p:spPr>
          <a:xfrm>
            <a:off x="874557" y="1093765"/>
            <a:ext cx="3143527" cy="2558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52" y="1366300"/>
            <a:ext cx="2044164" cy="2345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Pull inflation by Public Expenditure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368488"/>
              </p:ext>
            </p:extLst>
          </p:nvPr>
        </p:nvGraphicFramePr>
        <p:xfrm>
          <a:off x="1921242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1767"/>
            <a:ext cx="4307193" cy="314623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0979307">
            <a:off x="1923467" y="4124728"/>
            <a:ext cx="2334235" cy="9583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Minor role</a:t>
            </a:r>
          </a:p>
        </p:txBody>
      </p:sp>
    </p:spTree>
    <p:extLst>
      <p:ext uri="{BB962C8B-B14F-4D97-AF65-F5344CB8AC3E}">
        <p14:creationId xmlns:p14="http://schemas.microsoft.com/office/powerpoint/2010/main" val="20786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73E878-3DF5-42AE-8E71-6DAF3D9BB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473E878-3DF5-42AE-8E71-6DAF3D9BB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6DB505-4728-4370-B82D-245B6A4F06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F86DB505-4728-4370-B82D-245B6A4F06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4878A9-E57E-43F5-831D-413D0A551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1E4878A9-E57E-43F5-831D-413D0A5518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77FF1C-9AB1-4B58-954A-C15FA6651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D77FF1C-9AB1-4B58-954A-C15FA6651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B038AE-C235-4875-A3E0-B05902F5D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3B038AE-C235-4875-A3E0-B05902F5D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93D43C-1673-4805-9357-D4C1B6854C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7493D43C-1673-4805-9357-D4C1B6854C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4B968E-3F89-40E5-B2F1-F19A4259F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764B968E-3F89-40E5-B2F1-F19A4259FB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65119" y="2776730"/>
            <a:ext cx="2303860" cy="26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~24% hike yes, BUT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Tax saving financial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Officers: - Bank capitalization bonds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“Interest bearing advances” gone- except house, 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“interest free advances”= all abolished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52 types of allowances.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Abolish overtime pay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Employee group insurance premium </a:t>
            </a:r>
            <a:r>
              <a:rPr lang="en-US" dirty="0">
                <a:latin typeface="Arial Black" panose="020B0A04020102020204" pitchFamily="34" charset="0"/>
              </a:rPr>
              <a:t>▲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 &amp;</a:t>
            </a:r>
            <a:br>
              <a:rPr lang="en-US" dirty="0"/>
            </a:br>
            <a:r>
              <a:rPr lang="en-US" dirty="0"/>
              <a:t>LIQUIDITY Angle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</a:t>
            </a:r>
          </a:p>
        </p:txBody>
      </p:sp>
    </p:spTree>
    <p:extLst>
      <p:ext uri="{BB962C8B-B14F-4D97-AF65-F5344CB8AC3E}">
        <p14:creationId xmlns:p14="http://schemas.microsoft.com/office/powerpoint/2010/main" val="703682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65119" y="2776730"/>
            <a:ext cx="2303860" cy="26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HRA: CPI 0.3% </a:t>
            </a:r>
            <a:r>
              <a:rPr lang="en-US" dirty="0">
                <a:latin typeface="Arial Black" panose="020B0A04020102020204" pitchFamily="34" charset="0"/>
              </a:rPr>
              <a:t>▲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Spilled into private wages- but slack in market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 if spilled in private sector- firms running under-utilized- so won’t pass costs to customers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Minor impact on inflation because…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</a:t>
            </a:r>
          </a:p>
        </p:txBody>
      </p:sp>
    </p:spTree>
    <p:extLst>
      <p:ext uri="{BB962C8B-B14F-4D97-AF65-F5344CB8AC3E}">
        <p14:creationId xmlns:p14="http://schemas.microsoft.com/office/powerpoint/2010/main" val="719448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commission and inflation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0" y="873387"/>
            <a:ext cx="8887922" cy="47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57251"/>
            <a:ext cx="4572638" cy="2572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6" y="3428641"/>
            <a:ext cx="4572638" cy="2572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362" y="856532"/>
            <a:ext cx="4572638" cy="25721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sz="3600" dirty="0"/>
              <a:t>Budget ► Revenue ► Taxation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0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46" y="1120041"/>
            <a:ext cx="6783421" cy="4656957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39291731"/>
              </p:ext>
            </p:extLst>
          </p:nvPr>
        </p:nvGraphicFramePr>
        <p:xfrm>
          <a:off x="-497904" y="907556"/>
          <a:ext cx="4058789" cy="5081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Pay Commission Report – Justice </a:t>
            </a:r>
            <a:r>
              <a:rPr lang="en-US" dirty="0" err="1"/>
              <a:t>A.K.Mathur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28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“Edge” enjoyed by IAS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6" b="5980"/>
          <a:stretch/>
        </p:blipFill>
        <p:spPr>
          <a:xfrm>
            <a:off x="553915" y="769544"/>
            <a:ext cx="7787786" cy="2668814"/>
          </a:xfrm>
          <a:prstGeom prst="rect">
            <a:avLst/>
          </a:prstGeom>
        </p:spPr>
      </p:pic>
      <p:sp>
        <p:nvSpPr>
          <p:cNvPr id="4" name="Down Arrow Callout 3"/>
          <p:cNvSpPr/>
          <p:nvPr/>
        </p:nvSpPr>
        <p:spPr>
          <a:xfrm>
            <a:off x="1754065" y="3315665"/>
            <a:ext cx="3088299" cy="898050"/>
          </a:xfrm>
          <a:prstGeom prst="downArrowCallout">
            <a:avLst>
              <a:gd name="adj1" fmla="val 25000"/>
              <a:gd name="adj2" fmla="val 25000"/>
              <a:gd name="adj3" fmla="val 21522"/>
              <a:gd name="adj4" fmla="val 784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 years faster promotion than others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4954464" y="3315664"/>
            <a:ext cx="3472961" cy="1018943"/>
          </a:xfrm>
          <a:prstGeom prst="downArrowCallout">
            <a:avLst>
              <a:gd name="adj1" fmla="val 25000"/>
              <a:gd name="adj2" fmla="val 25000"/>
              <a:gd name="adj3" fmla="val 28478"/>
              <a:gd name="adj4" fmla="val 715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Addl. 3% </a:t>
            </a:r>
            <a:r>
              <a:rPr lang="en-US" sz="2400" dirty="0"/>
              <a:t>Increment</a:t>
            </a:r>
            <a:r>
              <a:rPr lang="en-US" sz="2000" dirty="0"/>
              <a:t> during promotion (IFS-Foreign too)</a:t>
            </a: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054"/>
            <a:ext cx="1543051" cy="1742153"/>
          </a:xfrm>
          <a:prstGeom prst="rect">
            <a:avLst/>
          </a:prstGeom>
        </p:spPr>
      </p:pic>
      <p:sp>
        <p:nvSpPr>
          <p:cNvPr id="7" name="Pentagon 6"/>
          <p:cNvSpPr/>
          <p:nvPr/>
        </p:nvSpPr>
        <p:spPr>
          <a:xfrm>
            <a:off x="1839790" y="4213714"/>
            <a:ext cx="3138854" cy="1569427"/>
          </a:xfrm>
          <a:prstGeom prst="homePlate">
            <a:avLst>
              <a:gd name="adj" fmla="val 20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17 years of service, treat all AIS, Central Group “A” equally for empanelment for central posts</a:t>
            </a:r>
          </a:p>
        </p:txBody>
      </p:sp>
      <p:sp>
        <p:nvSpPr>
          <p:cNvPr id="8" name="Pentagon 7"/>
          <p:cNvSpPr/>
          <p:nvPr/>
        </p:nvSpPr>
        <p:spPr>
          <a:xfrm>
            <a:off x="5064369" y="4213714"/>
            <a:ext cx="3086100" cy="1569427"/>
          </a:xfrm>
          <a:prstGeom prst="homePlate">
            <a:avLst>
              <a:gd name="adj" fmla="val 20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Give this to IPS, IFS (Forest) too- they too risk injury, death and hardship. </a:t>
            </a:r>
          </a:p>
        </p:txBody>
      </p:sp>
    </p:spTree>
    <p:extLst>
      <p:ext uri="{BB962C8B-B14F-4D97-AF65-F5344CB8AC3E}">
        <p14:creationId xmlns:p14="http://schemas.microsoft.com/office/powerpoint/2010/main" val="103374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65119" y="2776730"/>
            <a:ext cx="2303860" cy="26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One Member</a:t>
            </a:r>
            <a:r>
              <a:rPr lang="en-US" dirty="0"/>
              <a:t>: remove “edge” altogether, otherwise if IAS so “superior”, recruit them separately.</a:t>
            </a:r>
          </a:p>
          <a:p>
            <a:pPr fontAlgn="ctr"/>
            <a:r>
              <a:rPr lang="en-US" dirty="0"/>
              <a:t>GS4 Ethics: “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IAS should not campaign openly in print/social media</a:t>
            </a:r>
            <a:r>
              <a:rPr lang="en-US" dirty="0"/>
              <a:t>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Civil services</a:t>
            </a:r>
            <a:br>
              <a:rPr lang="en-US" dirty="0"/>
            </a:br>
            <a:r>
              <a:rPr lang="en-US" dirty="0"/>
              <a:t>differing views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</a:t>
            </a:r>
          </a:p>
        </p:txBody>
      </p:sp>
      <p:pic>
        <p:nvPicPr>
          <p:cNvPr id="2" name="Picture 1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81" y="4043314"/>
            <a:ext cx="5414186" cy="19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46" y="1120041"/>
            <a:ext cx="6783421" cy="4656957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28476211"/>
              </p:ext>
            </p:extLst>
          </p:nvPr>
        </p:nvGraphicFramePr>
        <p:xfrm>
          <a:off x="-497904" y="907556"/>
          <a:ext cx="4058789" cy="5081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Pay Commission Report – Justice </a:t>
            </a:r>
            <a:r>
              <a:rPr lang="en-US" dirty="0" err="1"/>
              <a:t>A.K.Mathur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12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65119" y="2776730"/>
            <a:ext cx="2303860" cy="26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SSC officers can exit between 7</a:t>
            </a:r>
            <a:r>
              <a:rPr lang="en-US" baseline="30000" dirty="0"/>
              <a:t>th</a:t>
            </a:r>
            <a:r>
              <a:rPr lang="en-US" dirty="0"/>
              <a:t> to 10 years of service.</a:t>
            </a:r>
          </a:p>
          <a:p>
            <a:pPr fontAlgn="ctr"/>
            <a:r>
              <a:rPr lang="en-US" dirty="0"/>
              <a:t>Lateral entry of defense personnel into CAPF.</a:t>
            </a:r>
          </a:p>
          <a:p>
            <a:pPr fontAlgn="ctr"/>
            <a:r>
              <a:rPr lang="en-US" dirty="0"/>
              <a:t>“Martyr status” for CAPF personnel </a:t>
            </a:r>
          </a:p>
          <a:p>
            <a:pPr fontAlgn="ctr"/>
            <a:r>
              <a:rPr lang="en-US" dirty="0"/>
              <a:t>Risk-hardship allowance </a:t>
            </a:r>
            <a:r>
              <a:rPr lang="en-US" dirty="0">
                <a:latin typeface="Arial Black" panose="020B0A04020102020204" pitchFamily="34" charset="0"/>
              </a:rPr>
              <a:t>▲</a:t>
            </a:r>
            <a:r>
              <a:rPr lang="en-US" dirty="0"/>
              <a:t> esp. for </a:t>
            </a:r>
            <a:r>
              <a:rPr lang="en-US" dirty="0" err="1"/>
              <a:t>Siachen</a:t>
            </a:r>
            <a:r>
              <a:rPr lang="en-US" dirty="0"/>
              <a:t>.</a:t>
            </a:r>
          </a:p>
          <a:p>
            <a:pPr fontAlgn="ctr"/>
            <a:r>
              <a:rPr lang="en-US" dirty="0"/>
              <a:t>~2x </a:t>
            </a:r>
            <a:r>
              <a:rPr lang="en-US" dirty="0">
                <a:latin typeface="Arial Black" panose="020B0A04020102020204" pitchFamily="34" charset="0"/>
              </a:rPr>
              <a:t>▲</a:t>
            </a:r>
            <a:r>
              <a:rPr lang="en-US" dirty="0"/>
              <a:t> in defense salaries.</a:t>
            </a:r>
          </a:p>
          <a:p>
            <a:pPr fontAlgn="ctr"/>
            <a:r>
              <a:rPr lang="en-US" dirty="0"/>
              <a:t>OROP- for civilian employees as well.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Uniformed services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51" y="1726519"/>
            <a:ext cx="1142090" cy="114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3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Defense pension based on Last drawn salary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7" y="2196703"/>
            <a:ext cx="1635919" cy="1778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47" y="2291505"/>
            <a:ext cx="2243562" cy="16839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" y="5506183"/>
            <a:ext cx="5499589" cy="369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Images, formula, figures for illustration purpose only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214065810"/>
              </p:ext>
            </p:extLst>
          </p:nvPr>
        </p:nvGraphicFramePr>
        <p:xfrm>
          <a:off x="-243986" y="2291505"/>
          <a:ext cx="8954965" cy="1750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1453892"/>
            <a:ext cx="9144000" cy="58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WEF 2006, new formula: Pension = **% of Last drawn salary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09317" y="3975496"/>
            <a:ext cx="6252854" cy="4484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Same rank but different pension.</a:t>
            </a:r>
          </a:p>
        </p:txBody>
      </p:sp>
    </p:spTree>
    <p:extLst>
      <p:ext uri="{BB962C8B-B14F-4D97-AF65-F5344CB8AC3E}">
        <p14:creationId xmlns:p14="http://schemas.microsoft.com/office/powerpoint/2010/main" val="146569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08BC81-AD5A-4779-B61B-6F09B530C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2A08BC81-AD5A-4779-B61B-6F09B530C2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722B810-DB84-48AD-B28D-9C35DA683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C722B810-DB84-48AD-B28D-9C35DA683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678B146-32CF-4A80-A172-ADB873F51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0678B146-32CF-4A80-A172-ADB873F51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65119" y="2776730"/>
            <a:ext cx="2303860" cy="26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1300" y="114300"/>
            <a:ext cx="6373748" cy="4668715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sz="4400" dirty="0"/>
              <a:t>2015-Nov: Modi agreed. But section of ex-serviceman still dissatisfied with formula.</a:t>
            </a:r>
          </a:p>
          <a:p>
            <a:pPr fontAlgn="ctr"/>
            <a:r>
              <a:rPr lang="en-US" sz="4400" dirty="0"/>
              <a:t>&gt;~8,000 cr per year for 25 lakh ex-servicemen.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7110"/>
            <a:ext cx="3191069" cy="198089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428173" y="4864460"/>
            <a:ext cx="4309057" cy="1272571"/>
          </a:xfrm>
          <a:prstGeom prst="wedgeRectCallout">
            <a:avLst>
              <a:gd name="adj1" fmla="val -61368"/>
              <a:gd name="adj2" fmla="val -18399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Unlike civilian employees</a:t>
            </a:r>
          </a:p>
          <a:p>
            <a:pPr algn="ctr"/>
            <a:r>
              <a:rPr lang="en-US" sz="2400" dirty="0"/>
              <a:t>85% soldiers retire ~35 age</a:t>
            </a:r>
          </a:p>
          <a:p>
            <a:pPr algn="ctr"/>
            <a:r>
              <a:rPr lang="en-US" sz="2400" dirty="0"/>
              <a:t>can be discharged for disability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51" y="1726519"/>
            <a:ext cx="1142090" cy="114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93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46" y="1120041"/>
            <a:ext cx="6783421" cy="4656957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20764071"/>
              </p:ext>
            </p:extLst>
          </p:nvPr>
        </p:nvGraphicFramePr>
        <p:xfrm>
          <a:off x="-497904" y="907556"/>
          <a:ext cx="5588650" cy="5081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Pay Commission Report – Justice </a:t>
            </a:r>
            <a:r>
              <a:rPr lang="en-US" dirty="0" err="1"/>
              <a:t>A.K.Mathur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5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65119" y="2776730"/>
            <a:ext cx="2303860" cy="26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sz="3200" dirty="0"/>
              <a:t>Withholding Annual Increments of Non-performers</a:t>
            </a:r>
          </a:p>
          <a:p>
            <a:pPr fontAlgn="ctr"/>
            <a:r>
              <a:rPr lang="en-US" sz="3200" dirty="0"/>
              <a:t>Remove Bonus scheme, introduce performance related pay scheme.</a:t>
            </a:r>
          </a:p>
          <a:p>
            <a:pPr fontAlgn="ctr"/>
            <a:r>
              <a:rPr lang="en-US" sz="3200" dirty="0"/>
              <a:t>Pay matrix instead of grade pay.</a:t>
            </a:r>
          </a:p>
          <a:p>
            <a:pPr fontAlgn="ctr"/>
            <a:r>
              <a:rPr lang="en-US" sz="3200" dirty="0"/>
              <a:t>Stringent Modified Assured Career Progression (MACP)</a:t>
            </a:r>
          </a:p>
          <a:p>
            <a:pPr fontAlgn="ctr"/>
            <a:endParaRPr lang="en-US" sz="3200" dirty="0"/>
          </a:p>
          <a:p>
            <a:pPr fontAlgn="ctr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Kaam</a:t>
            </a:r>
            <a:r>
              <a:rPr lang="en-US" dirty="0"/>
              <a:t>-Choro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liye</a:t>
            </a:r>
            <a:r>
              <a:rPr lang="en-US" dirty="0"/>
              <a:t> </a:t>
            </a:r>
            <a:r>
              <a:rPr lang="en-US" dirty="0" err="1"/>
              <a:t>kya</a:t>
            </a:r>
            <a:r>
              <a:rPr lang="en-US" dirty="0"/>
              <a:t>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" y="4195474"/>
            <a:ext cx="2857143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44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65119" y="2776730"/>
            <a:ext cx="2303860" cy="26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sz="3200" dirty="0"/>
              <a:t>Don’t appoint PC /10 years.</a:t>
            </a:r>
          </a:p>
          <a:p>
            <a:pPr fontAlgn="ctr"/>
            <a:r>
              <a:rPr lang="en-US" sz="3200" dirty="0"/>
              <a:t>Mechanism for annual increment based on CPI and other factors.</a:t>
            </a:r>
          </a:p>
          <a:p>
            <a:pPr fontAlgn="ctr"/>
            <a:r>
              <a:rPr lang="en-US" sz="3200" dirty="0"/>
              <a:t>Simplify allowance-claim process</a:t>
            </a:r>
          </a:p>
          <a:p>
            <a:pPr fontAlgn="ctr"/>
            <a:r>
              <a:rPr lang="en-US" sz="3200" dirty="0"/>
              <a:t>Tweak NPS system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PC</a:t>
            </a:r>
          </a:p>
        </p:txBody>
      </p:sp>
    </p:spTree>
    <p:extLst>
      <p:ext uri="{BB962C8B-B14F-4D97-AF65-F5344CB8AC3E}">
        <p14:creationId xmlns:p14="http://schemas.microsoft.com/office/powerpoint/2010/main" val="393892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indianexpress.com/2016/04/panama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r="1134"/>
          <a:stretch>
            <a:fillRect/>
          </a:stretch>
        </p:blipFill>
        <p:spPr>
          <a:xfrm>
            <a:off x="0" y="857250"/>
            <a:ext cx="4782794" cy="2723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472" y="857250"/>
            <a:ext cx="4759569" cy="2677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6" y="893813"/>
            <a:ext cx="7598482" cy="5146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34145"/>
            <a:ext cx="4572638" cy="25721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Budget ► Revenue ► Taxation: avoidance, evasion, litigation,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473" y="3323493"/>
            <a:ext cx="4759569" cy="26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46" y="1120041"/>
            <a:ext cx="6783421" cy="4656957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62000751"/>
              </p:ext>
            </p:extLst>
          </p:nvPr>
        </p:nvGraphicFramePr>
        <p:xfrm>
          <a:off x="-666588" y="907556"/>
          <a:ext cx="7023425" cy="5081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Pay Commission Report – Justice </a:t>
            </a:r>
            <a:r>
              <a:rPr lang="en-US" dirty="0" err="1"/>
              <a:t>A.K.Mathur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6B4BCD-FAE4-46B1-A1B4-0A74D15B0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76B4BCD-FAE4-46B1-A1B4-0A74D15B0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B39C1B-0155-42A0-BFBB-381017F48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DB39C1B-0155-42A0-BFBB-381017F48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5D3059-52F2-41BC-B172-B52040D57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25D3059-52F2-41BC-B172-B52040D577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C140F5-EE7C-4BC5-87BD-18F2E1F38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2C140F5-EE7C-4BC5-87BD-18F2E1F38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ADC703-4CA9-4028-ADD6-92ECC83E3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CADC703-4CA9-4028-ADD6-92ECC83E3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3FC03E-DCA8-45A5-BA47-A42467424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EC3FC03E-DCA8-45A5-BA47-A42467424A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E97249-FEE3-4CDA-A427-8BC5194F9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18E97249-FEE3-4CDA-A427-8BC5194F9B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3E6C2A-21C8-483A-8B1A-C5F34919B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403E6C2A-21C8-483A-8B1A-C5F34919B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BA378B-A86B-4A7D-A57F-E9B5FADCE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49BA378B-A86B-4A7D-A57F-E9B5FADCE6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A4CA7F-85F1-4651-A831-7FA127F45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64A4CA7F-85F1-4651-A831-7FA127F45A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CF9E5F-B0D2-4355-8F3E-7891B7B89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67CF9E5F-B0D2-4355-8F3E-7891B7B895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7EE943-48B1-4B0E-8A1B-226E3C570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97EE943-48B1-4B0E-8A1B-226E3C5705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2907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92842176"/>
              </p:ext>
            </p:extLst>
          </p:nvPr>
        </p:nvGraphicFramePr>
        <p:xfrm>
          <a:off x="0" y="1582615"/>
          <a:ext cx="5479807" cy="4339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 txBox="1">
            <a:spLocks/>
          </p:cNvSpPr>
          <p:nvPr/>
        </p:nvSpPr>
        <p:spPr>
          <a:xfrm>
            <a:off x="0" y="977948"/>
            <a:ext cx="5479807" cy="56922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/>
              </a:rPr>
              <a:t>Pillar #2:</a:t>
            </a:r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Budget / Fiscal Policy</a:t>
            </a:r>
            <a:endParaRPr lang="en-US" sz="330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01" y="1547170"/>
            <a:ext cx="720740" cy="720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4" y="1517905"/>
            <a:ext cx="720740" cy="720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70" y="1517905"/>
            <a:ext cx="720740" cy="7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70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Budget </a:t>
            </a:r>
            <a:r>
              <a:rPr lang="en-US" dirty="0">
                <a:latin typeface="Arial Black" panose="020B0A04020102020204" pitchFamily="34" charset="0"/>
              </a:rPr>
              <a:t>►</a:t>
            </a:r>
            <a:r>
              <a:rPr lang="en-US" dirty="0"/>
              <a:t>Revenue Part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5522"/>
            <a:ext cx="9144000" cy="5750351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4097216" y="5431946"/>
            <a:ext cx="2680218" cy="920548"/>
          </a:xfrm>
          <a:prstGeom prst="wedgeRectCallout">
            <a:avLst>
              <a:gd name="adj1" fmla="val -58040"/>
              <a:gd name="adj2" fmla="val -1715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Lakh Cr. Subsidies going to rich, but We can’t JAM-DBT everything because….?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01" y="4261358"/>
            <a:ext cx="1602533" cy="1170587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242601">
            <a:off x="3875573" y="4628024"/>
            <a:ext cx="803865" cy="403559"/>
          </a:xfrm>
          <a:prstGeom prst="rightArrow">
            <a:avLst>
              <a:gd name="adj1" fmla="val 59459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188" y="1816800"/>
            <a:ext cx="1148714" cy="12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81" y="3246232"/>
            <a:ext cx="1913844" cy="126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63" y="3372107"/>
            <a:ext cx="1270278" cy="163762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95223" y="1401574"/>
            <a:ext cx="3449036" cy="1580721"/>
            <a:chOff x="7391400" y="4356100"/>
            <a:chExt cx="4712849" cy="21717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347" y="4524636"/>
              <a:ext cx="1597902" cy="18346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pic>
        <p:sp>
          <p:nvSpPr>
            <p:cNvPr id="22" name="Rectangular Callout 21"/>
            <p:cNvSpPr/>
            <p:nvPr/>
          </p:nvSpPr>
          <p:spPr>
            <a:xfrm>
              <a:off x="7391400" y="4356100"/>
              <a:ext cx="3149600" cy="2171700"/>
            </a:xfrm>
            <a:prstGeom prst="wedgeRectCallout">
              <a:avLst>
                <a:gd name="adj1" fmla="val 8199"/>
                <a:gd name="adj2" fmla="val 7634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u="sng" dirty="0"/>
                <a:t>Non plan grants given as per</a:t>
              </a:r>
            </a:p>
            <a:p>
              <a:pPr algn="ctr"/>
              <a:r>
                <a:rPr lang="en-US" sz="1350" u="sng" dirty="0"/>
                <a:t>14</a:t>
              </a:r>
              <a:r>
                <a:rPr lang="en-US" sz="1350" u="sng" baseline="30000" dirty="0"/>
                <a:t>th</a:t>
              </a:r>
              <a:r>
                <a:rPr lang="en-US" sz="1350" u="sng" dirty="0"/>
                <a:t> FC (YV Reddy)</a:t>
              </a:r>
            </a:p>
            <a:p>
              <a:pPr marL="257175" indent="-257175">
                <a:buAutoNum type="arabicPeriod"/>
              </a:pPr>
              <a:r>
                <a:rPr lang="en-US" dirty="0"/>
                <a:t>Revenue Deficit Grant</a:t>
              </a:r>
            </a:p>
            <a:p>
              <a:pPr marL="257175" indent="-257175">
                <a:buAutoNum type="arabicPeriod"/>
              </a:pPr>
              <a:r>
                <a:rPr lang="en-US" dirty="0"/>
                <a:t>State disaster  Management</a:t>
              </a:r>
            </a:p>
            <a:p>
              <a:pPr marL="257175" indent="-257175">
                <a:buAutoNum type="arabicPeriod"/>
              </a:pPr>
              <a:r>
                <a:rPr lang="en-US" dirty="0"/>
                <a:t>Local Bodies Grant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2016-17: Non-plan Expenditure (Cr.)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2" y="1514413"/>
            <a:ext cx="1472381" cy="110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852" y="1896196"/>
            <a:ext cx="1263125" cy="15660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9789" y="2618699"/>
            <a:ext cx="1987952" cy="1437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35" y="3832738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6450" y="3387719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Subsidies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2.5L (</a:t>
            </a:r>
            <a:r>
              <a:rPr lang="en-US" sz="2100" dirty="0">
                <a:solidFill>
                  <a:schemeClr val="bg1"/>
                </a:solidFill>
                <a:latin typeface="Arial Black" panose="020B0A04020102020204" pitchFamily="34" charset="0"/>
              </a:rPr>
              <a:t>▼</a:t>
            </a:r>
            <a:r>
              <a:rPr lang="en-US" sz="2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173" y="2610794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Interest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5L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53659" y="4015251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Defense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2.49L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80161" y="4396638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Pension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1.2L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8198" y="4813528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Grants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1.15L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35407" y="5196487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Police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60k</a:t>
            </a:r>
          </a:p>
        </p:txBody>
      </p:sp>
      <p:sp>
        <p:nvSpPr>
          <p:cNvPr id="9" name="Pentagon 8"/>
          <p:cNvSpPr/>
          <p:nvPr/>
        </p:nvSpPr>
        <p:spPr>
          <a:xfrm rot="1192127">
            <a:off x="2450352" y="2560111"/>
            <a:ext cx="4263388" cy="442389"/>
          </a:xfrm>
          <a:prstGeom prst="homePlat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Decreasing order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2247" y="1430326"/>
            <a:ext cx="2868982" cy="428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▼= compared to RE-2015</a:t>
            </a:r>
            <a:endParaRPr lang="en-US" sz="2100" dirty="0"/>
          </a:p>
        </p:txBody>
      </p:sp>
      <p:sp>
        <p:nvSpPr>
          <p:cNvPr id="10" name="Rectangular Callout 9"/>
          <p:cNvSpPr/>
          <p:nvPr/>
        </p:nvSpPr>
        <p:spPr>
          <a:xfrm>
            <a:off x="3149601" y="5112219"/>
            <a:ext cx="2260600" cy="659932"/>
          </a:xfrm>
          <a:prstGeom prst="wedgeRectCallout">
            <a:avLst>
              <a:gd name="adj1" fmla="val 26358"/>
              <a:gd name="adj2" fmla="val -85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Includes both Civil and defense pensioners. ▲ because OROP &amp; 7</a:t>
            </a:r>
            <a:r>
              <a:rPr lang="en-US" sz="1350" baseline="30000" dirty="0"/>
              <a:t>TH</a:t>
            </a:r>
            <a:r>
              <a:rPr lang="en-US" sz="1350" dirty="0"/>
              <a:t> PC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748718" y="4509369"/>
            <a:ext cx="2342417" cy="797126"/>
          </a:xfrm>
          <a:prstGeom prst="wedgeRectCallout">
            <a:avLst>
              <a:gd name="adj1" fmla="val 49954"/>
              <a:gd name="adj2" fmla="val -72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u="sng" dirty="0"/>
              <a:t>Both Revenue + Capital </a:t>
            </a:r>
          </a:p>
          <a:p>
            <a:r>
              <a:rPr lang="en-US" sz="1500" dirty="0"/>
              <a:t>Revenue Expenditure: Salaries, stores, logistics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56" y="3300267"/>
            <a:ext cx="685571" cy="6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79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2895"/>
          <a:stretch/>
        </p:blipFill>
        <p:spPr>
          <a:xfrm>
            <a:off x="3272401" y="857250"/>
            <a:ext cx="6117102" cy="29971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57401" y="3692058"/>
            <a:ext cx="2975597" cy="1171654"/>
            <a:chOff x="2743200" y="3779743"/>
            <a:chExt cx="3967463" cy="15622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3779743"/>
              <a:ext cx="1486527" cy="1562205"/>
            </a:xfrm>
            <a:prstGeom prst="rect">
              <a:avLst/>
            </a:prstGeom>
          </p:spPr>
        </p:pic>
        <p:sp>
          <p:nvSpPr>
            <p:cNvPr id="9" name="Pentagon 8"/>
            <p:cNvSpPr/>
            <p:nvPr/>
          </p:nvSpPr>
          <p:spPr>
            <a:xfrm>
              <a:off x="4035864" y="4553349"/>
              <a:ext cx="2674799" cy="78859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70k  (</a:t>
              </a:r>
              <a:r>
                <a:rPr lang="en-US" dirty="0">
                  <a:latin typeface="Arial Black" panose="020B0A04020102020204" pitchFamily="34" charset="0"/>
                </a:rPr>
                <a:t>▼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Urea&gt;&gt;NBS (P,K)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87902" y="4484293"/>
            <a:ext cx="2503331" cy="1203049"/>
            <a:chOff x="1450536" y="4836057"/>
            <a:chExt cx="3337774" cy="16040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0536" y="4836057"/>
              <a:ext cx="1292664" cy="1602669"/>
            </a:xfrm>
            <a:prstGeom prst="rect">
              <a:avLst/>
            </a:prstGeom>
          </p:spPr>
        </p:pic>
        <p:sp>
          <p:nvSpPr>
            <p:cNvPr id="10" name="Pentagon 9"/>
            <p:cNvSpPr/>
            <p:nvPr/>
          </p:nvSpPr>
          <p:spPr>
            <a:xfrm>
              <a:off x="2743201" y="5784431"/>
              <a:ext cx="2045109" cy="655691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27k (</a:t>
              </a:r>
              <a:r>
                <a:rPr lang="en-US" sz="1500" dirty="0">
                  <a:latin typeface="Arial Black" panose="020B0A04020102020204" pitchFamily="34" charset="0"/>
                </a:rPr>
                <a:t>▼</a:t>
              </a:r>
              <a:r>
                <a:rPr lang="en-US" sz="1500" dirty="0"/>
                <a:t>)</a:t>
              </a:r>
            </a:p>
            <a:p>
              <a:pPr algn="ctr"/>
              <a:r>
                <a:rPr lang="en-US" sz="1500" dirty="0"/>
                <a:t>LPG&gt;&gt; Kerosene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89995" y="2968651"/>
            <a:ext cx="2052742" cy="1023368"/>
            <a:chOff x="4253326" y="2815200"/>
            <a:chExt cx="2736989" cy="13644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326" y="2815200"/>
              <a:ext cx="1734522" cy="1364491"/>
            </a:xfrm>
            <a:prstGeom prst="rect">
              <a:avLst/>
            </a:prstGeom>
          </p:spPr>
        </p:pic>
        <p:sp>
          <p:nvSpPr>
            <p:cNvPr id="11" name="Pentagon 10"/>
            <p:cNvSpPr/>
            <p:nvPr/>
          </p:nvSpPr>
          <p:spPr>
            <a:xfrm>
              <a:off x="5792433" y="3706760"/>
              <a:ext cx="1197882" cy="472931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1.3L (</a:t>
              </a:r>
              <a:r>
                <a:rPr lang="en-US" sz="1500" dirty="0">
                  <a:latin typeface="Arial Black" panose="020B0A04020102020204" pitchFamily="34" charset="0"/>
                </a:rPr>
                <a:t>▼</a:t>
              </a:r>
              <a:r>
                <a:rPr lang="en-US" sz="1500" dirty="0"/>
                <a:t>)</a:t>
              </a:r>
            </a:p>
          </p:txBody>
        </p:sp>
      </p:grpSp>
      <p:sp>
        <p:nvSpPr>
          <p:cNvPr id="14" name="Rectangular Callout 13"/>
          <p:cNvSpPr/>
          <p:nvPr/>
        </p:nvSpPr>
        <p:spPr>
          <a:xfrm>
            <a:off x="3453371" y="4989487"/>
            <a:ext cx="2340759" cy="649442"/>
          </a:xfrm>
          <a:prstGeom prst="wedgeRectCallout">
            <a:avLst>
              <a:gd name="adj1" fmla="val -48615"/>
              <a:gd name="adj2" fmla="val -9173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100% neem coating, commercial diversion …x</a:t>
            </a:r>
          </a:p>
        </p:txBody>
      </p:sp>
      <p:sp>
        <p:nvSpPr>
          <p:cNvPr id="5" name="Left Arrow 4"/>
          <p:cNvSpPr/>
          <p:nvPr/>
        </p:nvSpPr>
        <p:spPr>
          <a:xfrm rot="19909149">
            <a:off x="375156" y="3159798"/>
            <a:ext cx="4347701" cy="700028"/>
          </a:xfrm>
          <a:prstGeom prst="leftArrow">
            <a:avLst/>
          </a:prstGeom>
          <a:ln>
            <a:solidFill>
              <a:srgbClr val="FFFF00"/>
            </a:solidFill>
            <a:prstDash val="lg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Decreasing Order</a:t>
            </a:r>
          </a:p>
        </p:txBody>
      </p:sp>
    </p:spTree>
    <p:extLst>
      <p:ext uri="{BB962C8B-B14F-4D97-AF65-F5344CB8AC3E}">
        <p14:creationId xmlns:p14="http://schemas.microsoft.com/office/powerpoint/2010/main" val="1004998177"/>
      </p:ext>
    </p:extLst>
  </p:cSld>
  <p:clrMapOvr>
    <a:masterClrMapping/>
  </p:clrMapOvr>
  <p:transition spd="slow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Petroleum subsidy how </a:t>
            </a:r>
            <a:r>
              <a:rPr lang="en-US" dirty="0">
                <a:latin typeface="Arial Black" panose="020B0A04020102020204" pitchFamily="34" charset="0"/>
              </a:rPr>
              <a:t>▼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Petrol Diesel already deregulated.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Jan 2015: </a:t>
            </a:r>
            <a:r>
              <a:rPr lang="en-US" dirty="0" err="1"/>
              <a:t>Pahal</a:t>
            </a:r>
            <a:r>
              <a:rPr lang="en-US" dirty="0"/>
              <a:t> DBT- both </a:t>
            </a:r>
            <a:r>
              <a:rPr lang="en-US" dirty="0" err="1"/>
              <a:t>Adhar</a:t>
            </a:r>
            <a:r>
              <a:rPr lang="en-US" dirty="0"/>
              <a:t> &amp; Non-Aadhar ► Leakage</a:t>
            </a:r>
            <a:r>
              <a:rPr lang="en-US" dirty="0">
                <a:latin typeface="Arial Black" panose="020B0A04020102020204" pitchFamily="34" charset="0"/>
              </a:rPr>
              <a:t>▼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C000"/>
                </a:solidFill>
              </a:rPr>
              <a:t>Budget-2016: No LPG-DBT if husband/wife had &gt;Rs.10 Lakh taxable income in previous FY.</a:t>
            </a:r>
          </a:p>
          <a:p>
            <a:r>
              <a:rPr lang="en-US" dirty="0"/>
              <a:t>States also started Kerosene-DBT –cash incentive for subsidy savings- 75% for first two years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536972" y="1892796"/>
            <a:ext cx="2781300" cy="32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25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154781" y="1543051"/>
          <a:ext cx="8797529" cy="398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Government target: Subsidy as % of GDP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3371850" y="3168848"/>
            <a:ext cx="2667000" cy="733425"/>
          </a:xfrm>
          <a:prstGeom prst="wedgeRectCallout">
            <a:avLst>
              <a:gd name="adj1" fmla="val -7306"/>
              <a:gd name="adj2" fmla="val -777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err="1"/>
              <a:t>Food,Fuel,Fert</a:t>
            </a:r>
            <a:r>
              <a:rPr lang="en-US" sz="2100" dirty="0"/>
              <a:t>: 2.3Lcr.</a:t>
            </a:r>
          </a:p>
          <a:p>
            <a:pPr algn="ctr"/>
            <a:r>
              <a:rPr lang="en-US" sz="2100" dirty="0"/>
              <a:t>Overall: 2.5 </a:t>
            </a:r>
            <a:r>
              <a:rPr lang="en-US" sz="2100" dirty="0" err="1"/>
              <a:t>Lcr</a:t>
            </a:r>
            <a:endParaRPr lang="en-US" sz="2100" dirty="0"/>
          </a:p>
        </p:txBody>
      </p:sp>
      <p:sp>
        <p:nvSpPr>
          <p:cNvPr id="2" name="Rounded Rectangle 1"/>
          <p:cNvSpPr/>
          <p:nvPr/>
        </p:nvSpPr>
        <p:spPr>
          <a:xfrm>
            <a:off x="4232787" y="1624167"/>
            <a:ext cx="4564626" cy="6710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GSM3: Resources Mobilization</a:t>
            </a:r>
          </a:p>
        </p:txBody>
      </p:sp>
    </p:spTree>
    <p:extLst>
      <p:ext uri="{BB962C8B-B14F-4D97-AF65-F5344CB8AC3E}">
        <p14:creationId xmlns:p14="http://schemas.microsoft.com/office/powerpoint/2010/main" val="2962074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566" y="3086101"/>
            <a:ext cx="4046356" cy="3027792"/>
            <a:chOff x="52754" y="2971801"/>
            <a:chExt cx="5395141" cy="403705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0" r="16136"/>
            <a:stretch/>
          </p:blipFill>
          <p:spPr>
            <a:xfrm>
              <a:off x="52754" y="2971801"/>
              <a:ext cx="5395141" cy="3886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37503"/>
            <a:stretch/>
          </p:blipFill>
          <p:spPr>
            <a:xfrm>
              <a:off x="2435469" y="3820025"/>
              <a:ext cx="2391507" cy="3188832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570" y="1164937"/>
            <a:ext cx="5723431" cy="483581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V1c6: &gt;1 lakh cr. Going to well-off section of the society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224203" y="1674935"/>
            <a:ext cx="3112478" cy="1707906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We’ve to stop the bounties to the well-off….</a:t>
            </a:r>
          </a:p>
          <a:p>
            <a:pPr algn="ctr"/>
            <a:r>
              <a:rPr lang="en-US" sz="2400" dirty="0"/>
              <a:t>But can’t “JAM” everything</a:t>
            </a:r>
          </a:p>
        </p:txBody>
      </p:sp>
    </p:spTree>
    <p:extLst>
      <p:ext uri="{BB962C8B-B14F-4D97-AF65-F5344CB8AC3E}">
        <p14:creationId xmlns:p14="http://schemas.microsoft.com/office/powerpoint/2010/main" val="63172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642238"/>
              </p:ext>
            </p:extLst>
          </p:nvPr>
        </p:nvGraphicFramePr>
        <p:xfrm>
          <a:off x="154781" y="1453893"/>
          <a:ext cx="8797529" cy="435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Science of LPG- Liquefied Petroleum Gas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999" y="1822693"/>
            <a:ext cx="1132001" cy="1132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999" y="2788132"/>
            <a:ext cx="1132001" cy="1132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90" y="3742715"/>
            <a:ext cx="1132001" cy="11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5178FB-00D0-4DE4-A566-A6FC28DC0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E5178FB-00D0-4DE4-A566-A6FC28DC02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184FF8-E196-4E60-88C4-2EBF9BDA7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E184FF8-E196-4E60-88C4-2EBF9BDA7C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C2F6A3-5B79-4C00-BE14-81AEFC710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5C2F6A3-5B79-4C00-BE14-81AEFC710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6ADBB0-4002-4AD8-A1FF-49523361B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8E6ADBB0-4002-4AD8-A1FF-49523361BE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26317B-81A6-483A-B639-733E957A7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D226317B-81A6-483A-B639-733E957A7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5DB5C9-A0C1-4056-8BB8-B08A5E9DC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4A5DB5C9-A0C1-4056-8BB8-B08A5E9DC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7D3AC0-F0A2-425E-A155-9B7A488BF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F57D3AC0-F0A2-425E-A155-9B7A488BFC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7E4DEE-8C21-4AA7-BE07-E20C100A9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BE7E4DEE-8C21-4AA7-BE07-E20C100A9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E58DC7-D8CC-43FC-8FF8-4161201D1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CDE58DC7-D8CC-43FC-8FF8-4161201D1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LPG </a:t>
            </a:r>
            <a:r>
              <a:rPr lang="en-US" dirty="0" err="1"/>
              <a:t>Pahal</a:t>
            </a:r>
            <a:r>
              <a:rPr lang="en-US" dirty="0"/>
              <a:t> scheme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98947778"/>
              </p:ext>
            </p:extLst>
          </p:nvPr>
        </p:nvGraphicFramePr>
        <p:xfrm>
          <a:off x="114300" y="923192"/>
          <a:ext cx="4422531" cy="3596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495886" y="4868813"/>
            <a:ext cx="2870435" cy="7433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Over 12k+ crores saved in leakage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273338"/>
              </p:ext>
            </p:extLst>
          </p:nvPr>
        </p:nvGraphicFramePr>
        <p:xfrm>
          <a:off x="3213588" y="1608993"/>
          <a:ext cx="6308481" cy="39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3987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FA8272-8938-457A-BD01-B76D4E62BE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91FA8272-8938-457A-BD01-B76D4E62BE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53AFFF-F088-440A-91B3-6F0ECBAAA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7C53AFFF-F088-440A-91B3-6F0ECBAAAA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1DAAA0-EB5B-4270-B8F0-917FE0D3E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0A1DAAA0-EB5B-4270-B8F0-917FE0D3E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226428-BE8A-4CCB-80CD-77F5A00FC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04226428-BE8A-4CCB-80CD-77F5A00FC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967591-DA41-44C8-A948-D9AF4DD5E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1E967591-DA41-44C8-A948-D9AF4DD5E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42B7C7-88FF-42B0-BD7F-F2ACD3CA2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9542B7C7-88FF-42B0-BD7F-F2ACD3CA2A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F7FEC0-48F7-469F-B38D-29AF8A9F1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E8F7FEC0-48F7-469F-B38D-29AF8A9F1B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animBg="1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/>
          <p:cNvPicPr>
            <a:picLocks noChangeAspect="1"/>
          </p:cNvPicPr>
          <p:nvPr/>
        </p:nvPicPr>
        <p:blipFill>
          <a:blip r:embed="rId3"/>
          <a:srcRect t="9114" b="9114"/>
          <a:stretch>
            <a:fillRect/>
          </a:stretch>
        </p:blipFill>
        <p:spPr>
          <a:xfrm>
            <a:off x="0" y="857250"/>
            <a:ext cx="4099538" cy="2334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538" y="857250"/>
            <a:ext cx="4928010" cy="2415108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137" y="830386"/>
            <a:ext cx="1989877" cy="2441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865" y="3191608"/>
            <a:ext cx="5033915" cy="2831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3481" y="3191608"/>
            <a:ext cx="4572638" cy="28315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► Revenue ► Indirect Taxes</a:t>
            </a:r>
          </a:p>
        </p:txBody>
      </p:sp>
    </p:spTree>
    <p:extLst>
      <p:ext uri="{BB962C8B-B14F-4D97-AF65-F5344CB8AC3E}">
        <p14:creationId xmlns:p14="http://schemas.microsoft.com/office/powerpoint/2010/main" val="10199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972299" y="3771900"/>
            <a:ext cx="2364227" cy="1741697"/>
            <a:chOff x="52754" y="2971801"/>
            <a:chExt cx="5395141" cy="403705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0" r="16136"/>
            <a:stretch/>
          </p:blipFill>
          <p:spPr>
            <a:xfrm>
              <a:off x="52754" y="2971801"/>
              <a:ext cx="5395141" cy="3886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r="37503"/>
            <a:stretch/>
          </p:blipFill>
          <p:spPr>
            <a:xfrm>
              <a:off x="2435469" y="3820025"/>
              <a:ext cx="2391507" cy="3188832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rush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986" y="1641964"/>
            <a:ext cx="3197364" cy="2129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9" y="2780712"/>
            <a:ext cx="2286198" cy="1731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99" y="2780712"/>
            <a:ext cx="2286198" cy="1731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07"/>
          <a:stretch/>
        </p:blipFill>
        <p:spPr>
          <a:xfrm>
            <a:off x="2516898" y="4315115"/>
            <a:ext cx="793138" cy="1731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7" y="4315115"/>
            <a:ext cx="2286198" cy="17317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9" y="1511187"/>
            <a:ext cx="1269525" cy="12695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95803" y="1641964"/>
            <a:ext cx="3722183" cy="11387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Most households need only 10 out 12 cylinders per year. Distributors book unconsumed subsidized cylinders to households &amp; resell @black market</a:t>
            </a:r>
          </a:p>
        </p:txBody>
      </p:sp>
      <p:sp>
        <p:nvSpPr>
          <p:cNvPr id="12" name="Right Arrow 11"/>
          <p:cNvSpPr/>
          <p:nvPr/>
        </p:nvSpPr>
        <p:spPr>
          <a:xfrm rot="20213528">
            <a:off x="4715174" y="3566118"/>
            <a:ext cx="3404223" cy="142555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Unused- resold @market price</a:t>
            </a:r>
          </a:p>
          <a:p>
            <a:pPr algn="ctr"/>
            <a:r>
              <a:rPr lang="en-US" sz="1350" dirty="0"/>
              <a:t>Subsidy leaked + tax revenue on sales of commercial cylinders also gone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27476" y="5448514"/>
            <a:ext cx="3658217" cy="3680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Franklin Gothic Medium Cond" panose="020B0606030402020204" pitchFamily="34" charset="0"/>
              </a:rPr>
              <a:t>Survey: give only 10 subsidized cylinders a year.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07"/>
          <a:stretch/>
        </p:blipFill>
        <p:spPr>
          <a:xfrm>
            <a:off x="7595823" y="1914815"/>
            <a:ext cx="793138" cy="17317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07"/>
          <a:stretch/>
        </p:blipFill>
        <p:spPr>
          <a:xfrm>
            <a:off x="8388961" y="1947356"/>
            <a:ext cx="793138" cy="17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75 lakh households voluntarily given up their cooking gas subsidy.</a:t>
            </a:r>
          </a:p>
          <a:p>
            <a:pPr fontAlgn="ctr"/>
            <a:r>
              <a:rPr lang="en-US" dirty="0"/>
              <a:t>If wife/husband &gt;10 lakh taxable income in past FY, no more DBT.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Budget 2016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193956"/>
            <a:ext cx="6185877" cy="29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4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Open-fire kitchen= drudgery, 400 cigarettes an hour </a:t>
            </a:r>
          </a:p>
          <a:p>
            <a:pPr fontAlgn="ctr"/>
            <a:r>
              <a:rPr lang="en-US" dirty="0"/>
              <a:t>1.5 cr BPL families to get LPG connection in women's name</a:t>
            </a:r>
            <a:endParaRPr lang="en-US" b="1" dirty="0">
              <a:solidFill>
                <a:srgbClr val="0070C0"/>
              </a:solidFill>
            </a:endParaRPr>
          </a:p>
          <a:p>
            <a:pPr fontAlgn="ctr"/>
            <a:r>
              <a:rPr lang="en-US" b="1" dirty="0">
                <a:solidFill>
                  <a:srgbClr val="0070C0"/>
                </a:solidFill>
              </a:rPr>
              <a:t>By Ministry of Petroleum &amp; Nat. Gas</a:t>
            </a:r>
            <a:endParaRPr lang="en-US" dirty="0">
              <a:solidFill>
                <a:srgbClr val="0070C0"/>
              </a:solidFill>
            </a:endParaRPr>
          </a:p>
          <a:p>
            <a:pPr fontAlgn="ctr"/>
            <a:r>
              <a:rPr lang="en-US" b="1" dirty="0">
                <a:solidFill>
                  <a:srgbClr val="0070C0"/>
                </a:solidFill>
              </a:rPr>
              <a:t>Rs.1600 for each LPG connection.</a:t>
            </a:r>
          </a:p>
          <a:p>
            <a:pPr fontAlgn="ctr"/>
            <a:r>
              <a:rPr lang="en-US" dirty="0">
                <a:latin typeface="Arial Black" panose="020B0A04020102020204" pitchFamily="34" charset="0"/>
              </a:rPr>
              <a:t>▲ </a:t>
            </a:r>
            <a:r>
              <a:rPr lang="en-US" dirty="0"/>
              <a:t>Jobs in supply chain.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 </a:t>
            </a:r>
            <a:r>
              <a:rPr lang="en-US" dirty="0" err="1"/>
              <a:t>Ujjawala</a:t>
            </a:r>
            <a:r>
              <a:rPr lang="en-US" dirty="0"/>
              <a:t> Yojana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Budget 2016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7" y="3721577"/>
            <a:ext cx="5747220" cy="31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3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576167"/>
              </p:ext>
            </p:extLst>
          </p:nvPr>
        </p:nvGraphicFramePr>
        <p:xfrm>
          <a:off x="173235" y="906552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Survey Vol.1  Ch.3: spreading jam across Indian Economy</a:t>
            </a:r>
          </a:p>
        </p:txBody>
      </p:sp>
      <p:sp>
        <p:nvSpPr>
          <p:cNvPr id="3" name="Rectangle 2"/>
          <p:cNvSpPr/>
          <p:nvPr/>
        </p:nvSpPr>
        <p:spPr>
          <a:xfrm>
            <a:off x="2265366" y="5125695"/>
            <a:ext cx="6513941" cy="11871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JAM-DBT good for LPG &amp; Fertilizer </a:t>
            </a:r>
          </a:p>
          <a:p>
            <a:pPr algn="ctr"/>
            <a:r>
              <a:rPr lang="en-US" sz="3200" dirty="0"/>
              <a:t>But for Food subsidy/NFSA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819" y="4929963"/>
            <a:ext cx="2364227" cy="1741697"/>
            <a:chOff x="52754" y="2971801"/>
            <a:chExt cx="5395141" cy="40370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0" r="16136"/>
            <a:stretch/>
          </p:blipFill>
          <p:spPr>
            <a:xfrm>
              <a:off x="52754" y="2971801"/>
              <a:ext cx="5395141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9"/>
            <a:srcRect r="37503"/>
            <a:stretch/>
          </p:blipFill>
          <p:spPr>
            <a:xfrm>
              <a:off x="2435469" y="3820025"/>
              <a:ext cx="2391507" cy="3188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340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46E380-3F23-4CD9-A209-74AA4C03D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F46E380-3F23-4CD9-A209-74AA4C03D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2AFC1D-11EF-449B-9356-E9F0660BD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6E2AFC1D-11EF-449B-9356-E9F0660BD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C62E71-3FBF-47D5-904D-96D677A3D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8C62E71-3FBF-47D5-904D-96D677A3D2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7D65D0-037D-4B2F-944E-B0FBD5291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E7D65D0-037D-4B2F-944E-B0FBD52918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322BDB-F123-43B6-BBFE-0CE58CDA7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3322BDB-F123-43B6-BBFE-0CE58CDA7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1BE011-B77A-49F4-A109-B413FB326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FC1BE011-B77A-49F4-A109-B413FB326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Beneficiary identification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sz="2100" dirty="0">
                <a:solidFill>
                  <a:prstClr val="white"/>
                </a:solidFill>
              </a:rPr>
              <a:t>Can’t jam NFSA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902"/>
            <a:ext cx="2152106" cy="219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95" y="1007838"/>
            <a:ext cx="2758886" cy="1776034"/>
          </a:xfrm>
          <a:prstGeom prst="rect">
            <a:avLst/>
          </a:prstGeom>
        </p:spPr>
      </p:pic>
      <p:sp>
        <p:nvSpPr>
          <p:cNvPr id="10" name="Up Arrow Callout 9"/>
          <p:cNvSpPr/>
          <p:nvPr/>
        </p:nvSpPr>
        <p:spPr>
          <a:xfrm>
            <a:off x="120981" y="2585118"/>
            <a:ext cx="1830991" cy="704910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Per household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2540984" y="2697713"/>
            <a:ext cx="1830991" cy="704910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Franklin Gothic Medium Cond" panose="020B0606030402020204" pitchFamily="34" charset="0"/>
              </a:rPr>
              <a:t>Per person</a:t>
            </a:r>
          </a:p>
        </p:txBody>
      </p:sp>
      <p:sp>
        <p:nvSpPr>
          <p:cNvPr id="13" name="Up Arrow Callout 12"/>
          <p:cNvSpPr/>
          <p:nvPr/>
        </p:nvSpPr>
        <p:spPr>
          <a:xfrm>
            <a:off x="2540984" y="2695544"/>
            <a:ext cx="1830991" cy="704910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Per person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262">
            <a:off x="3230410" y="3653468"/>
            <a:ext cx="1257300" cy="5257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38" y="1100956"/>
            <a:ext cx="1692689" cy="2243135"/>
          </a:xfrm>
          <a:prstGeom prst="rect">
            <a:avLst/>
          </a:prstGeom>
        </p:spPr>
      </p:pic>
      <p:sp>
        <p:nvSpPr>
          <p:cNvPr id="19" name="Up Arrow Callout 18"/>
          <p:cNvSpPr/>
          <p:nvPr/>
        </p:nvSpPr>
        <p:spPr>
          <a:xfrm>
            <a:off x="4713349" y="3106567"/>
            <a:ext cx="1830991" cy="704910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Franklin Gothic Medium Cond" panose="020B0606030402020204" pitchFamily="34" charset="0"/>
              </a:rPr>
              <a:t>Rs.6,000 DBT for </a:t>
            </a:r>
            <a:r>
              <a:rPr lang="en-US" sz="1600" dirty="0" err="1">
                <a:latin typeface="Franklin Gothic Medium Cond" panose="020B0606030402020204" pitchFamily="34" charset="0"/>
              </a:rPr>
              <a:t>preg</a:t>
            </a:r>
            <a:r>
              <a:rPr lang="en-US" sz="1600" dirty="0">
                <a:latin typeface="Franklin Gothic Medium Cond" panose="020B0606030402020204" pitchFamily="34" charset="0"/>
              </a:rPr>
              <a:t>. Woman in NFSA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262">
            <a:off x="2003819" y="3442700"/>
            <a:ext cx="1257300" cy="5257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262">
            <a:off x="4429935" y="3885908"/>
            <a:ext cx="1257300" cy="5257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262">
            <a:off x="783952" y="3269341"/>
            <a:ext cx="1257300" cy="52578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4524" y="5785338"/>
            <a:ext cx="2358530" cy="96725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Per household bank account= male member operates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36" y="3884860"/>
            <a:ext cx="2286198" cy="173179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6824183" y="3074228"/>
            <a:ext cx="1759505" cy="996255"/>
          </a:xfrm>
          <a:prstGeom prst="roundRect">
            <a:avLst>
              <a:gd name="adj" fmla="val 10000"/>
            </a:avLst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622562" y="5195786"/>
            <a:ext cx="2254250" cy="16622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LPG-Beneficiary</a:t>
            </a:r>
            <a:r>
              <a:rPr lang="en-US" sz="2400" dirty="0"/>
              <a:t>: household</a:t>
            </a:r>
          </a:p>
          <a:p>
            <a:pPr algn="ctr"/>
            <a:r>
              <a:rPr lang="en-US" sz="2400" u="sng" dirty="0"/>
              <a:t>delivery point</a:t>
            </a:r>
            <a:r>
              <a:rPr lang="en-US" sz="2400" dirty="0"/>
              <a:t>:</a:t>
            </a:r>
          </a:p>
          <a:p>
            <a:pPr algn="ctr"/>
            <a:r>
              <a:rPr lang="en-US" sz="2400" dirty="0"/>
              <a:t>household</a:t>
            </a:r>
          </a:p>
        </p:txBody>
      </p:sp>
      <p:sp>
        <p:nvSpPr>
          <p:cNvPr id="3" name="Down Arrow Callout 2"/>
          <p:cNvSpPr/>
          <p:nvPr/>
        </p:nvSpPr>
        <p:spPr>
          <a:xfrm>
            <a:off x="94524" y="105508"/>
            <a:ext cx="1978595" cy="826477"/>
          </a:xfrm>
          <a:prstGeom prst="downArrowCallou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Delivery Point</a:t>
            </a:r>
          </a:p>
        </p:txBody>
      </p:sp>
      <p:sp>
        <p:nvSpPr>
          <p:cNvPr id="28" name="Down Arrow Callout 27"/>
          <p:cNvSpPr/>
          <p:nvPr/>
        </p:nvSpPr>
        <p:spPr>
          <a:xfrm>
            <a:off x="4619287" y="113131"/>
            <a:ext cx="1978595" cy="826477"/>
          </a:xfrm>
          <a:prstGeom prst="downArrowCallou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Beneficiary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" y="4198072"/>
            <a:ext cx="2358530" cy="16757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9053">
            <a:off x="792222" y="4006096"/>
            <a:ext cx="1257300" cy="5257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70234">
            <a:off x="358704" y="3726822"/>
            <a:ext cx="12573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9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48" y="3333516"/>
            <a:ext cx="2316956" cy="1870942"/>
          </a:xfr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385883"/>
              </p:ext>
            </p:extLst>
          </p:nvPr>
        </p:nvGraphicFramePr>
        <p:xfrm>
          <a:off x="241698" y="228600"/>
          <a:ext cx="6373415" cy="5261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&amp; Distributors’ opposition</a:t>
            </a:r>
            <a:br>
              <a:rPr lang="en-US" dirty="0"/>
            </a:br>
            <a:r>
              <a:rPr lang="en-US" dirty="0"/>
              <a:t>@Middle mile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100" dirty="0"/>
              <a:t>Can’t jam everything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734658" y="4750365"/>
            <a:ext cx="2789360" cy="1597681"/>
          </a:xfrm>
          <a:prstGeom prst="rightArrow">
            <a:avLst>
              <a:gd name="adj1" fmla="val 50000"/>
              <a:gd name="adj2" fmla="val 4614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Solution: either BAPU/ commission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14941" y="4364601"/>
            <a:ext cx="3322851" cy="1772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Fertilizer-DBT also has minimal levels like this, hence Union should explore DBT there as well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84377" y="3455377"/>
            <a:ext cx="1811215" cy="90922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Middle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9123" y="2991049"/>
            <a:ext cx="1434486" cy="1373552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10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25" y="3240286"/>
            <a:ext cx="1371600" cy="2057400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3600" dirty="0"/>
              <a:t>Bank: less than 1/3</a:t>
            </a:r>
            <a:r>
              <a:rPr lang="en-US" sz="3600" baseline="30000" dirty="0"/>
              <a:t>rd</a:t>
            </a:r>
            <a:r>
              <a:rPr lang="en-US" sz="3600" dirty="0"/>
              <a:t> villages have banks within 5kms</a:t>
            </a:r>
          </a:p>
          <a:p>
            <a:pPr lvl="0"/>
            <a:r>
              <a:rPr lang="en-US" sz="3600" dirty="0"/>
              <a:t>BC: 1 every 6630 people (even Kenya has better- 1:172). Should increase commission/ India Post Payment Bank?</a:t>
            </a:r>
          </a:p>
          <a:p>
            <a:pPr lvl="0"/>
            <a:r>
              <a:rPr lang="en-US" sz="3600" dirty="0"/>
              <a:t>Mobile Phone recharge=1:720- can also  SMS on Ferti./food arrival; BSNL-SBI  </a:t>
            </a:r>
            <a:r>
              <a:rPr lang="en-US" sz="3600" dirty="0" err="1"/>
              <a:t>Speedpay</a:t>
            </a:r>
            <a:r>
              <a:rPr lang="en-US" sz="3600" dirty="0"/>
              <a:t> digital wallet</a:t>
            </a:r>
          </a:p>
          <a:p>
            <a:pPr lvl="0"/>
            <a:r>
              <a:rPr lang="en-US" sz="3600" dirty="0"/>
              <a:t>All in all- lot to complete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inclusion @last mile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100" dirty="0"/>
              <a:t>Can’t jam everything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064" y="1483066"/>
            <a:ext cx="5140674" cy="441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982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tasks of production must be executed proficiently together for any of them to be of high value.</a:t>
            </a:r>
          </a:p>
          <a:p>
            <a:r>
              <a:rPr lang="en-US" dirty="0"/>
              <a:t>JAM to be effective- 1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 last mile delivery points- all have to be efficient, or binding constrain will be the minimum of the respective indicator.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O-Ring theory</a:t>
            </a:r>
            <a:br>
              <a:rPr lang="en-US" dirty="0"/>
            </a:br>
            <a:r>
              <a:rPr lang="en-US" dirty="0"/>
              <a:t>US-Economist Michael Kremer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1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423720"/>
              </p:ext>
            </p:extLst>
          </p:nvPr>
        </p:nvGraphicFramePr>
        <p:xfrm>
          <a:off x="173235" y="906552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“O” ring theory: spreading JAM across all CSS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457200" y="5073162"/>
            <a:ext cx="8686800" cy="701096"/>
          </a:xfrm>
          <a:prstGeom prst="wedgeRectCallout">
            <a:avLst>
              <a:gd name="adj1" fmla="val 24534"/>
              <a:gd name="adj2" fmla="val -13940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Overall Efficiency / preparedness : </a:t>
            </a:r>
            <a:r>
              <a:rPr lang="en-US" sz="36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20%</a:t>
            </a:r>
            <a:r>
              <a:rPr lang="en-US" sz="3600" dirty="0"/>
              <a:t> but 10%</a:t>
            </a:r>
          </a:p>
        </p:txBody>
      </p:sp>
    </p:spTree>
    <p:extLst>
      <p:ext uri="{BB962C8B-B14F-4D97-AF65-F5344CB8AC3E}">
        <p14:creationId xmlns:p14="http://schemas.microsoft.com/office/powerpoint/2010/main" val="133374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46E380-3F23-4CD9-A209-74AA4C03D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F46E380-3F23-4CD9-A209-74AA4C03D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2AFC1D-11EF-449B-9356-E9F0660BD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6E2AFC1D-11EF-449B-9356-E9F0660BD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C62E71-3FBF-47D5-904D-96D677A3D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8C62E71-3FBF-47D5-904D-96D677A3D2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7D65D0-037D-4B2F-944E-B0FBD5291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E7D65D0-037D-4B2F-944E-B0FBD52918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322BDB-F123-43B6-BBFE-0CE58CDA7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33322BDB-F123-43B6-BBFE-0CE58CDA7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1BE011-B77A-49F4-A109-B413FB326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FC1BE011-B77A-49F4-A109-B413FB326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JAM / BAPU Preparedness Index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143" y="1686982"/>
            <a:ext cx="3090987" cy="3449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95" y="1654765"/>
            <a:ext cx="3180416" cy="3481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4920"/>
          <a:stretch/>
        </p:blipFill>
        <p:spPr>
          <a:xfrm>
            <a:off x="2960257" y="1654765"/>
            <a:ext cx="2972327" cy="3513605"/>
          </a:xfrm>
          <a:prstGeom prst="rect">
            <a:avLst/>
          </a:prstGeom>
        </p:spPr>
      </p:pic>
      <p:sp>
        <p:nvSpPr>
          <p:cNvPr id="9" name="Up Arrow Callout 8"/>
          <p:cNvSpPr/>
          <p:nvPr/>
        </p:nvSpPr>
        <p:spPr>
          <a:xfrm>
            <a:off x="1350350" y="4669116"/>
            <a:ext cx="4558020" cy="1547251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Because bank penetration / BC is low so entire color “RED”- O ring theory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5996995" y="4655528"/>
            <a:ext cx="3096977" cy="1560839"/>
          </a:xfrm>
          <a:prstGeom prst="up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Thumb printout @</a:t>
            </a:r>
            <a:r>
              <a:rPr lang="en-US" sz="2000" dirty="0" err="1">
                <a:latin typeface="Franklin Gothic Medium Cond" panose="020B0606030402020204" pitchFamily="34" charset="0"/>
              </a:rPr>
              <a:t>PoS</a:t>
            </a:r>
            <a:r>
              <a:rPr lang="en-US" sz="2000" dirty="0">
                <a:latin typeface="Franklin Gothic Medium Cond" panose="020B0606030402020204" pitchFamily="34" charset="0"/>
              </a:rPr>
              <a:t> while buying subsidized product, success in Andhra Pradesh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1072662" y="861646"/>
            <a:ext cx="7781192" cy="518746"/>
          </a:xfrm>
          <a:prstGeom prst="wedgeRectCallout">
            <a:avLst>
              <a:gd name="adj1" fmla="val 36003"/>
              <a:gd name="adj2" fmla="val 9809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BAPU—Biometrically Authenticated Physical Uptake</a:t>
            </a:r>
          </a:p>
        </p:txBody>
      </p:sp>
    </p:spTree>
    <p:extLst>
      <p:ext uri="{BB962C8B-B14F-4D97-AF65-F5344CB8AC3E}">
        <p14:creationId xmlns:p14="http://schemas.microsoft.com/office/powerpoint/2010/main" val="14899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last lecture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392" y="914400"/>
            <a:ext cx="8449117" cy="5313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2" y="2684216"/>
            <a:ext cx="685571" cy="685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13" y="3844800"/>
            <a:ext cx="685571" cy="685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1" y="3770418"/>
            <a:ext cx="685571" cy="6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2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" y="919898"/>
            <a:ext cx="4498095" cy="5018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706" y="4263463"/>
            <a:ext cx="4480949" cy="167464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413588" y="5503896"/>
            <a:ext cx="2372308" cy="3149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98172422"/>
              </p:ext>
            </p:extLst>
          </p:nvPr>
        </p:nvGraphicFramePr>
        <p:xfrm>
          <a:off x="4739300" y="919897"/>
          <a:ext cx="4123761" cy="321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7780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140C51-9AB1-42A9-ACC4-7D370798E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1140C51-9AB1-42A9-ACC4-7D370798E9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BD5D30-4D11-4CD0-A282-06BE99522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83BD5D30-4D11-4CD0-A282-06BE995229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86BDD1-B467-471B-903A-CA13ECEF5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8386BDD1-B467-471B-903A-CA13ECEF5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058C99-4929-42EA-92A4-21526F8C6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BB058C99-4929-42EA-92A4-21526F8C6E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637E2B-E1E2-4534-9C97-04762597A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40637E2B-E1E2-4534-9C97-04762597A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3381DD-03FF-48F6-8992-DAB392477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B23381DD-03FF-48F6-8992-DAB392477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5DE691-AE75-41BA-8443-C64092A71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C45DE691-AE75-41BA-8443-C64092A71F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D306C4-CF19-4D1F-A593-6999C1F831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3CD306C4-CF19-4D1F-A593-6999C1F831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minimum Government and maximum governance is to ensure targeted disbursement of Government subsidies and financial assistance to the actual beneficiaries.  </a:t>
            </a:r>
          </a:p>
          <a:p>
            <a:r>
              <a:rPr lang="en-US" sz="3600" dirty="0"/>
              <a:t>Pilot DBT for fertilizer in a few districts</a:t>
            </a:r>
            <a:endParaRPr lang="gu-IN" sz="3600" dirty="0"/>
          </a:p>
          <a:p>
            <a:r>
              <a:rPr lang="en-US" sz="3600" dirty="0"/>
              <a:t>AFTERWARDS: Asked states to </a:t>
            </a:r>
            <a:r>
              <a:rPr lang="en-US" sz="3600" u="sng" dirty="0"/>
              <a:t>implement DBT in NFSA</a:t>
            </a:r>
          </a:p>
          <a:p>
            <a:endParaRPr lang="en-US" sz="3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DBT in fertilizer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Budget 2016</a:t>
            </a:r>
          </a:p>
        </p:txBody>
      </p:sp>
    </p:spTree>
    <p:extLst>
      <p:ext uri="{BB962C8B-B14F-4D97-AF65-F5344CB8AC3E}">
        <p14:creationId xmlns:p14="http://schemas.microsoft.com/office/powerpoint/2010/main" val="5204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" y="3977266"/>
            <a:ext cx="1336141" cy="10042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Budget </a:t>
            </a:r>
            <a:r>
              <a:rPr lang="en-US" dirty="0">
                <a:latin typeface="Arial Black" panose="020B0A04020102020204" pitchFamily="34" charset="0"/>
              </a:rPr>
              <a:t>►</a:t>
            </a:r>
            <a:r>
              <a:rPr lang="en-US" dirty="0"/>
              <a:t>Revenue Part </a:t>
            </a:r>
            <a:r>
              <a:rPr lang="en-US" dirty="0">
                <a:latin typeface="Arial Black" panose="020B0A04020102020204" pitchFamily="34" charset="0"/>
              </a:rPr>
              <a:t>►DEFICIT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85127" y="1543051"/>
            <a:ext cx="6336838" cy="3985022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118966" y="3033616"/>
            <a:ext cx="1665514" cy="566835"/>
          </a:xfrm>
          <a:prstGeom prst="wedgeRectCallout">
            <a:avLst>
              <a:gd name="adj1" fmla="val 40932"/>
              <a:gd name="adj2" fmla="val 1217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▲</a:t>
            </a:r>
            <a:r>
              <a:rPr lang="en-US" dirty="0"/>
              <a:t>Fiscal capacity, why &amp; how?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8986" y="4961237"/>
            <a:ext cx="1735494" cy="920548"/>
          </a:xfrm>
          <a:prstGeom prst="wedgeRectCallout">
            <a:avLst>
              <a:gd name="adj1" fmla="val 40881"/>
              <a:gd name="adj2" fmla="val -1105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▼</a:t>
            </a:r>
            <a:r>
              <a:rPr lang="en-US" dirty="0"/>
              <a:t>Tax avoidance, evasion &amp; litigation. How?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6" y="1863029"/>
            <a:ext cx="1602533" cy="1170587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4800600" y="4961236"/>
            <a:ext cx="2680218" cy="920548"/>
          </a:xfrm>
          <a:prstGeom prst="wedgeRectCallout">
            <a:avLst>
              <a:gd name="adj1" fmla="val -58040"/>
              <a:gd name="adj2" fmla="val -1715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Lakh Cr. Subsidies going to rich, but We can’t JAM-DBT everything because….?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5" y="3810940"/>
            <a:ext cx="1602533" cy="1170587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244" y="4608655"/>
            <a:ext cx="2120924" cy="1008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96" y="3744472"/>
            <a:ext cx="685571" cy="6855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56" y="1816852"/>
            <a:ext cx="685571" cy="685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44" y="2854671"/>
            <a:ext cx="685571" cy="6855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788" y="3938908"/>
            <a:ext cx="685571" cy="6855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73" y="3911153"/>
            <a:ext cx="685571" cy="685571"/>
          </a:xfrm>
          <a:prstGeom prst="rect">
            <a:avLst/>
          </a:prstGeom>
        </p:spPr>
      </p:pic>
      <p:pic>
        <p:nvPicPr>
          <p:cNvPr id="18" name="Content Placeholder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422" y="1945819"/>
            <a:ext cx="1042403" cy="11769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15" y="2903043"/>
            <a:ext cx="685571" cy="6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8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/>
          <a:srcRect b="16729"/>
          <a:stretch/>
        </p:blipFill>
        <p:spPr>
          <a:xfrm>
            <a:off x="2902508" y="4290783"/>
            <a:ext cx="3647582" cy="1709967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706760"/>
              </p:ext>
            </p:extLst>
          </p:nvPr>
        </p:nvGraphicFramePr>
        <p:xfrm>
          <a:off x="154781" y="1543051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Part Rs.(cr.) – 2015-16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3739297"/>
            <a:ext cx="4285456" cy="5049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Deficit: 3,42,526 Cr.</a:t>
            </a:r>
          </a:p>
        </p:txBody>
      </p:sp>
    </p:spTree>
    <p:extLst>
      <p:ext uri="{BB962C8B-B14F-4D97-AF65-F5344CB8AC3E}">
        <p14:creationId xmlns:p14="http://schemas.microsoft.com/office/powerpoint/2010/main" val="331978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4CD78B-807E-4147-9D98-5E913F093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54CD78B-807E-4147-9D98-5E913F0939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057588-9CD2-40FE-AAF6-519A1AF9D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7057588-9CD2-40FE-AAF6-519A1AF9DE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B2A476-5DD9-477D-B93E-0455712A8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A8B2A476-5DD9-477D-B93E-0455712A8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0FB7A9-9938-4D9D-8A1A-3FB5E3F25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80FB7A9-9938-4D9D-8A1A-3FB5E3F25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504489-598C-42A0-96C3-5963AA01A7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B6504489-598C-42A0-96C3-5963AA01A7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0F89F6-DAB2-4356-A630-41383BD78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A30F89F6-DAB2-4356-A630-41383BD78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43C785-CF8E-4DEB-AE53-B887416C44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0543C785-CF8E-4DEB-AE53-B887416C44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B3CD80-8888-4A88-B1A4-A4AFDC1DC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CEB3CD80-8888-4A88-B1A4-A4AFDC1DC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12EA11-9E7E-4747-B49E-F71D174FA8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FA12EA11-9E7E-4747-B49E-F71D174FA8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522C44-3E13-4DE8-BC4C-D7DB82701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21522C44-3E13-4DE8-BC4C-D7DB827015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5CC17E-5F67-4818-9551-A73520CE5C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665CC17E-5F67-4818-9551-A73520CE5C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B34144-E6E2-43F6-B552-7FC0DAA62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F1B34144-E6E2-43F6-B552-7FC0DAA62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657EF5-A5F5-493B-9A8A-9C6FBCB20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graphicEl>
                                              <a:dgm id="{BD657EF5-A5F5-493B-9A8A-9C6FBCB207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60910D-0B9E-409A-A704-B19B06511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3060910D-0B9E-409A-A704-B19B06511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Revenue Deficit 2015-16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19521" y="1667742"/>
            <a:ext cx="4668116" cy="73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Revenue Deficit: Rs. 3,42,526 Cr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9521" y="3202998"/>
            <a:ext cx="4668116" cy="1044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GDP 135,67,000 Cr.</a:t>
            </a:r>
          </a:p>
          <a:p>
            <a:pPr algn="ctr"/>
            <a:r>
              <a:rPr lang="en-US" sz="3000" dirty="0"/>
              <a:t>@Current Price</a:t>
            </a:r>
          </a:p>
        </p:txBody>
      </p:sp>
      <p:sp>
        <p:nvSpPr>
          <p:cNvPr id="7" name="Division 6"/>
          <p:cNvSpPr/>
          <p:nvPr/>
        </p:nvSpPr>
        <p:spPr>
          <a:xfrm>
            <a:off x="865043" y="2509405"/>
            <a:ext cx="3686175" cy="623454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Equal 7"/>
          <p:cNvSpPr/>
          <p:nvPr/>
        </p:nvSpPr>
        <p:spPr>
          <a:xfrm>
            <a:off x="5205845" y="2447059"/>
            <a:ext cx="685800" cy="6858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69578" y="2267816"/>
            <a:ext cx="1418359" cy="1044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2.5%</a:t>
            </a:r>
          </a:p>
        </p:txBody>
      </p:sp>
    </p:spTree>
    <p:extLst>
      <p:ext uri="{BB962C8B-B14F-4D97-AF65-F5344CB8AC3E}">
        <p14:creationId xmlns:p14="http://schemas.microsoft.com/office/powerpoint/2010/main" val="306009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4781" y="1543051"/>
          <a:ext cx="8797529" cy="398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FRBM Act’03 &amp; 14</a:t>
            </a:r>
            <a:r>
              <a:rPr lang="en-US" baseline="30000" dirty="0"/>
              <a:t>th</a:t>
            </a:r>
            <a:r>
              <a:rPr lang="en-US" dirty="0"/>
              <a:t> FC wanted RD=0 % of GDP</a:t>
            </a:r>
          </a:p>
        </p:txBody>
      </p:sp>
    </p:spTree>
    <p:extLst>
      <p:ext uri="{BB962C8B-B14F-4D97-AF65-F5344CB8AC3E}">
        <p14:creationId xmlns:p14="http://schemas.microsoft.com/office/powerpoint/2010/main" val="20317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categoryEl"/>
        </p:bldSub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81" y="3246232"/>
            <a:ext cx="1913844" cy="1263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63" y="3372107"/>
            <a:ext cx="1270278" cy="163762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595223" y="1401574"/>
            <a:ext cx="3449036" cy="1580721"/>
            <a:chOff x="7391400" y="4356100"/>
            <a:chExt cx="4712849" cy="21717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347" y="4524636"/>
              <a:ext cx="1597902" cy="18346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pic>
        <p:sp>
          <p:nvSpPr>
            <p:cNvPr id="22" name="Rectangular Callout 21"/>
            <p:cNvSpPr/>
            <p:nvPr/>
          </p:nvSpPr>
          <p:spPr>
            <a:xfrm>
              <a:off x="7391400" y="4356100"/>
              <a:ext cx="3149600" cy="2171700"/>
            </a:xfrm>
            <a:prstGeom prst="wedgeRectCallout">
              <a:avLst>
                <a:gd name="adj1" fmla="val 8199"/>
                <a:gd name="adj2" fmla="val 7634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u="sng" dirty="0"/>
                <a:t>Non plan grants given as per</a:t>
              </a:r>
            </a:p>
            <a:p>
              <a:pPr algn="ctr"/>
              <a:r>
                <a:rPr lang="en-US" sz="1350" u="sng" dirty="0"/>
                <a:t>14</a:t>
              </a:r>
              <a:r>
                <a:rPr lang="en-US" sz="1350" u="sng" baseline="30000" dirty="0"/>
                <a:t>th</a:t>
              </a:r>
              <a:r>
                <a:rPr lang="en-US" sz="1350" u="sng" dirty="0"/>
                <a:t> FC (YV Reddy)</a:t>
              </a:r>
            </a:p>
            <a:p>
              <a:pPr marL="257175" indent="-257175">
                <a:buAutoNum type="arabicPeriod"/>
              </a:pPr>
              <a:r>
                <a:rPr lang="en-US" dirty="0"/>
                <a:t>Revenue Deficit Grant</a:t>
              </a:r>
            </a:p>
            <a:p>
              <a:pPr marL="257175" indent="-257175">
                <a:buAutoNum type="arabicPeriod"/>
              </a:pPr>
              <a:r>
                <a:rPr lang="en-US" dirty="0"/>
                <a:t>State disaster  Management</a:t>
              </a:r>
            </a:p>
            <a:p>
              <a:pPr marL="257175" indent="-257175">
                <a:buAutoNum type="arabicPeriod"/>
              </a:pPr>
              <a:r>
                <a:rPr lang="en-US" dirty="0"/>
                <a:t>Local Bodies Grant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2016-17: Non-plan Expenditure (Cr.)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2" y="1514413"/>
            <a:ext cx="1472381" cy="110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852" y="1896196"/>
            <a:ext cx="1263125" cy="15660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9789" y="2618699"/>
            <a:ext cx="1987952" cy="1437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35" y="3832738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6450" y="3387719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Subsidies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2.5L (</a:t>
            </a:r>
            <a:r>
              <a:rPr lang="en-US" sz="2100" dirty="0">
                <a:solidFill>
                  <a:schemeClr val="bg1"/>
                </a:solidFill>
                <a:latin typeface="Arial Black" panose="020B0A04020102020204" pitchFamily="34" charset="0"/>
              </a:rPr>
              <a:t>▼</a:t>
            </a:r>
            <a:r>
              <a:rPr lang="en-US" sz="2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173" y="2610794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Interest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5L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53659" y="4015251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Defense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2.49L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80161" y="4396638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Pension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1.2L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8198" y="4813528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Grants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1.15L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35407" y="5196487"/>
            <a:ext cx="1387209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Police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60k</a:t>
            </a:r>
          </a:p>
        </p:txBody>
      </p:sp>
      <p:sp>
        <p:nvSpPr>
          <p:cNvPr id="9" name="Pentagon 8"/>
          <p:cNvSpPr/>
          <p:nvPr/>
        </p:nvSpPr>
        <p:spPr>
          <a:xfrm rot="1192127">
            <a:off x="2450352" y="2560111"/>
            <a:ext cx="4263388" cy="442389"/>
          </a:xfrm>
          <a:prstGeom prst="homePlat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/>
              <a:t>Decreasing order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2247" y="1430326"/>
            <a:ext cx="2868982" cy="428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▼= compared to RE-2015</a:t>
            </a:r>
            <a:endParaRPr lang="en-US" sz="2100" dirty="0"/>
          </a:p>
        </p:txBody>
      </p:sp>
      <p:sp>
        <p:nvSpPr>
          <p:cNvPr id="10" name="Rectangular Callout 9"/>
          <p:cNvSpPr/>
          <p:nvPr/>
        </p:nvSpPr>
        <p:spPr>
          <a:xfrm>
            <a:off x="3149601" y="5112219"/>
            <a:ext cx="2260600" cy="659932"/>
          </a:xfrm>
          <a:prstGeom prst="wedgeRectCallout">
            <a:avLst>
              <a:gd name="adj1" fmla="val 26358"/>
              <a:gd name="adj2" fmla="val -85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Includes both Civil and defense pensioners. ▲ because OROP &amp; 7</a:t>
            </a:r>
            <a:r>
              <a:rPr lang="en-US" sz="1350" baseline="30000" dirty="0"/>
              <a:t>TH</a:t>
            </a:r>
            <a:r>
              <a:rPr lang="en-US" sz="1350" dirty="0"/>
              <a:t> PC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748718" y="4509369"/>
            <a:ext cx="2342417" cy="797126"/>
          </a:xfrm>
          <a:prstGeom prst="wedgeRectCallout">
            <a:avLst>
              <a:gd name="adj1" fmla="val 49954"/>
              <a:gd name="adj2" fmla="val -72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u="sng" dirty="0"/>
              <a:t>Both Revenue + Capital </a:t>
            </a:r>
          </a:p>
          <a:p>
            <a:r>
              <a:rPr lang="en-US" sz="1500" dirty="0"/>
              <a:t>Revenue Expenditure: Salaries, stores, transport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7557796" y="2982295"/>
            <a:ext cx="1486463" cy="850443"/>
          </a:xfrm>
          <a:prstGeom prst="wedgeRectCallout">
            <a:avLst>
              <a:gd name="adj1" fmla="val -70265"/>
              <a:gd name="adj2" fmla="val 2457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What if some of these $$ used in building capital assets?</a:t>
            </a:r>
          </a:p>
        </p:txBody>
      </p:sp>
    </p:spTree>
    <p:extLst>
      <p:ext uri="{BB962C8B-B14F-4D97-AF65-F5344CB8AC3E}">
        <p14:creationId xmlns:p14="http://schemas.microsoft.com/office/powerpoint/2010/main" val="216761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Revenue Deficit 2015-16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19521" y="3249757"/>
            <a:ext cx="4668116" cy="73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Revenue Deficit: Rs. 3,42,526 Cr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9521" y="4785014"/>
            <a:ext cx="4668116" cy="1044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GDP 1,35,67,000 Cr.</a:t>
            </a:r>
          </a:p>
          <a:p>
            <a:pPr algn="ctr"/>
            <a:r>
              <a:rPr lang="en-US" sz="3000" dirty="0"/>
              <a:t>@Current Price</a:t>
            </a:r>
          </a:p>
        </p:txBody>
      </p:sp>
      <p:sp>
        <p:nvSpPr>
          <p:cNvPr id="7" name="Division 6"/>
          <p:cNvSpPr/>
          <p:nvPr/>
        </p:nvSpPr>
        <p:spPr>
          <a:xfrm>
            <a:off x="865043" y="4091420"/>
            <a:ext cx="3686175" cy="623454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Equal 7"/>
          <p:cNvSpPr/>
          <p:nvPr/>
        </p:nvSpPr>
        <p:spPr>
          <a:xfrm>
            <a:off x="5205845" y="4029074"/>
            <a:ext cx="685800" cy="6858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69578" y="3849831"/>
            <a:ext cx="1418359" cy="1044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2.5%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2610716" y="1917123"/>
            <a:ext cx="5837093" cy="896216"/>
          </a:xfrm>
          <a:prstGeom prst="wedgeRectCallout">
            <a:avLst>
              <a:gd name="adj1" fmla="val -26551"/>
              <a:gd name="adj2" fmla="val 9902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but some of the grants are used for creation of capital assets</a:t>
            </a:r>
            <a:r>
              <a:rPr lang="en-US" sz="2700" dirty="0">
                <a:sym typeface="Wingdings" panose="05000000000000000000" pitchFamily="2" charset="2"/>
              </a:rPr>
              <a:t>?  So subtract that </a:t>
            </a:r>
            <a:endParaRPr lang="en-US" sz="2700" dirty="0"/>
          </a:p>
        </p:txBody>
      </p:sp>
      <p:sp>
        <p:nvSpPr>
          <p:cNvPr id="10" name="Rounded Rectangle 9"/>
          <p:cNvSpPr/>
          <p:nvPr/>
        </p:nvSpPr>
        <p:spPr>
          <a:xfrm>
            <a:off x="537730" y="3249757"/>
            <a:ext cx="4668116" cy="8416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Effective Revenue Deficit: Rs. 2,09,585 cr.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059200" y="3936051"/>
            <a:ext cx="1628774" cy="9580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dirty="0"/>
              <a:t>1.5%</a:t>
            </a:r>
          </a:p>
        </p:txBody>
      </p:sp>
    </p:spTree>
    <p:extLst>
      <p:ext uri="{BB962C8B-B14F-4D97-AF65-F5344CB8AC3E}">
        <p14:creationId xmlns:p14="http://schemas.microsoft.com/office/powerpoint/2010/main" val="36877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4781" y="1543051"/>
          <a:ext cx="8797529" cy="398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2012: FRBM’03 Act amended to introduce ERD concept</a:t>
            </a:r>
          </a:p>
        </p:txBody>
      </p:sp>
    </p:spTree>
    <p:extLst>
      <p:ext uri="{BB962C8B-B14F-4D97-AF65-F5344CB8AC3E}">
        <p14:creationId xmlns:p14="http://schemas.microsoft.com/office/powerpoint/2010/main" val="7440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categoryEl"/>
        </p:bldSub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402467"/>
              </p:ext>
            </p:extLst>
          </p:nvPr>
        </p:nvGraphicFramePr>
        <p:xfrm>
          <a:off x="154782" y="1543051"/>
          <a:ext cx="7466951" cy="436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FRBM Targets ERD as % of GDP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2107166" y="6048091"/>
            <a:ext cx="4671703" cy="607868"/>
          </a:xfrm>
          <a:prstGeom prst="wedgeRectCallout">
            <a:avLst>
              <a:gd name="adj1" fmla="val -57410"/>
              <a:gd name="adj2" fmla="val -102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Minus grants used in capital asset creation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146" y="2494444"/>
            <a:ext cx="1314158" cy="17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4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series"/>
        </p:bldSub>
      </p:bldGraphic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2907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/>
          </p:nvPr>
        </p:nvGraphicFramePr>
        <p:xfrm>
          <a:off x="0" y="1582615"/>
          <a:ext cx="5479807" cy="4339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 txBox="1">
            <a:spLocks/>
          </p:cNvSpPr>
          <p:nvPr/>
        </p:nvSpPr>
        <p:spPr>
          <a:xfrm>
            <a:off x="0" y="977948"/>
            <a:ext cx="5479807" cy="56922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/>
              </a:rPr>
              <a:t>Pillar #2:</a:t>
            </a:r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Budget / Fiscal Policy</a:t>
            </a:r>
            <a:endParaRPr lang="en-US" sz="330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01" y="1547170"/>
            <a:ext cx="720740" cy="720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4" y="1517905"/>
            <a:ext cx="720740" cy="72074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667592" y="3915948"/>
            <a:ext cx="1839791" cy="838084"/>
          </a:xfrm>
          <a:prstGeom prst="wedgeRectCallout">
            <a:avLst>
              <a:gd name="adj1" fmla="val -21908"/>
              <a:gd name="adj2" fmla="val -113748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hlinkClick r:id="rId10"/>
              </a:rPr>
              <a:t>GST</a:t>
            </a:r>
            <a:r>
              <a:rPr lang="en-US" sz="2700" dirty="0"/>
              <a:t>, </a:t>
            </a:r>
            <a:r>
              <a:rPr lang="en-US" sz="2700" dirty="0">
                <a:hlinkClick r:id="rId11"/>
              </a:rPr>
              <a:t>14</a:t>
            </a:r>
            <a:r>
              <a:rPr lang="en-US" sz="2700" baseline="30000" dirty="0">
                <a:hlinkClick r:id="rId11"/>
              </a:rPr>
              <a:t>th</a:t>
            </a:r>
            <a:r>
              <a:rPr lang="en-US" sz="2700" dirty="0">
                <a:hlinkClick r:id="rId11"/>
              </a:rPr>
              <a:t> FC</a:t>
            </a:r>
            <a:r>
              <a:rPr lang="en-US" sz="2700" dirty="0"/>
              <a:t> </a:t>
            </a:r>
          </a:p>
          <a:p>
            <a:pPr algn="ctr"/>
            <a:r>
              <a:rPr lang="en-US" sz="2700" dirty="0"/>
              <a:t>Self study</a:t>
            </a:r>
          </a:p>
        </p:txBody>
      </p:sp>
    </p:spTree>
    <p:extLst>
      <p:ext uri="{BB962C8B-B14F-4D97-AF65-F5344CB8AC3E}">
        <p14:creationId xmlns:p14="http://schemas.microsoft.com/office/powerpoint/2010/main" val="264512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946CFDB-4D10-4008-B69F-CA1E05CFC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946CFDB-4D10-4008-B69F-CA1E05CFCB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91F61A-724B-4ABF-AB08-385E2B397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3F91F61A-724B-4ABF-AB08-385E2B3979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12C1DD-4ADF-4A5A-9D04-FFD9E6DEC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BD12C1DD-4ADF-4A5A-9D04-FFD9E6DECB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9BCD45-6413-45CF-BDB2-CF676CDF93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279BCD45-6413-45CF-BDB2-CF676CDF93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86FA68-1228-4B5D-B9A9-5507B76BD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B586FA68-1228-4B5D-B9A9-5507B76BD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1E8629-7F04-4109-B98D-7306F6E64C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051E8629-7F04-4109-B98D-7306F6E64C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ECABF5-D346-47B2-9319-9C1EB0140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BBECABF5-D346-47B2-9319-9C1EB0140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811F0B-D342-4BE7-B17F-BFA2A44FB6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4F811F0B-D342-4BE7-B17F-BFA2A44FB6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1C4B46-7511-468F-95DD-B622C7A490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861C4B46-7511-468F-95DD-B622C7A490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08F1757-3F55-48BC-A0C9-18D6A1260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908F1757-3F55-48BC-A0C9-18D6A1260B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277F08-746F-4AB5-B3DE-B6305E109D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75277F08-746F-4AB5-B3DE-B6305E109D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982DAF-099B-4C5C-A0A4-6ED43BE08D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81982DAF-099B-4C5C-A0A4-6ED43BE08D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71F3DF-15F2-4484-85EA-04CD44F944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A571F3DF-15F2-4484-85EA-04CD44F944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8D6833-9CB0-4AE7-8B42-DA639EA3B4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graphicEl>
                                              <a:dgm id="{7F8D6833-9CB0-4AE7-8B42-DA639EA3B4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D13AAD-CDC6-4584-B194-160327A966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66D13AAD-CDC6-4584-B194-160327A966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F8497A-C764-431E-9281-240C70AF1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C5F8497A-C764-431E-9281-240C70AF1A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EB0991-84D1-4422-B816-69E0B55773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graphicEl>
                                              <a:dgm id="{73EB0991-84D1-4422-B816-69E0B55773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8C227D-E33D-410B-A51D-CEE077A7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graphicEl>
                                              <a:dgm id="{688C227D-E33D-410B-A51D-CEE077A7B6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923" y="795523"/>
            <a:ext cx="9056077" cy="5695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59" y="5719530"/>
            <a:ext cx="1336141" cy="10042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Budget </a:t>
            </a:r>
            <a:r>
              <a:rPr lang="en-US" dirty="0">
                <a:latin typeface="Arial Black" panose="020B0A04020102020204" pitchFamily="34" charset="0"/>
              </a:rPr>
              <a:t>►</a:t>
            </a:r>
            <a:r>
              <a:rPr lang="en-US" dirty="0"/>
              <a:t>Revenue Part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87475" y="2000137"/>
            <a:ext cx="1665514" cy="566835"/>
          </a:xfrm>
          <a:prstGeom prst="wedgeRectCallout">
            <a:avLst>
              <a:gd name="adj1" fmla="val -16082"/>
              <a:gd name="adj2" fmla="val 38855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▲</a:t>
            </a:r>
            <a:r>
              <a:rPr lang="en-US" dirty="0"/>
              <a:t>Fiscal capacity, why &amp; how?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740871" y="5771418"/>
            <a:ext cx="1735494" cy="920548"/>
          </a:xfrm>
          <a:prstGeom prst="wedgeRectCallout">
            <a:avLst>
              <a:gd name="adj1" fmla="val -49297"/>
              <a:gd name="adj2" fmla="val -914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▼</a:t>
            </a:r>
            <a:r>
              <a:rPr lang="en-US" dirty="0"/>
              <a:t>Tax avoidance, evasion &amp; litigation. How?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6" y="710419"/>
            <a:ext cx="1602533" cy="1170587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4800600" y="4961236"/>
            <a:ext cx="2680218" cy="920548"/>
          </a:xfrm>
          <a:prstGeom prst="wedgeRectCallout">
            <a:avLst>
              <a:gd name="adj1" fmla="val -58040"/>
              <a:gd name="adj2" fmla="val -1715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Lakh Cr. Subsidies going to rich, but We can’t JAM-DBT everything because….?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5" y="3810940"/>
            <a:ext cx="1602533" cy="117058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68011" y="2312377"/>
            <a:ext cx="752397" cy="864592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495" y="1855283"/>
            <a:ext cx="923502" cy="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12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2907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98920375"/>
              </p:ext>
            </p:extLst>
          </p:nvPr>
        </p:nvGraphicFramePr>
        <p:xfrm>
          <a:off x="0" y="1582615"/>
          <a:ext cx="5479807" cy="4339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 txBox="1">
            <a:spLocks/>
          </p:cNvSpPr>
          <p:nvPr/>
        </p:nvSpPr>
        <p:spPr>
          <a:xfrm>
            <a:off x="0" y="977948"/>
            <a:ext cx="5479807" cy="56922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/>
              </a:rPr>
              <a:t>Pillar #2:</a:t>
            </a:r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Budget / Fiscal Policy</a:t>
            </a:r>
            <a:endParaRPr lang="en-US" sz="330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01" y="1547170"/>
            <a:ext cx="720740" cy="720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4" y="1517905"/>
            <a:ext cx="720740" cy="720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30" y="1517905"/>
            <a:ext cx="720740" cy="720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4" y="3690042"/>
            <a:ext cx="720740" cy="72074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6699739" y="5148246"/>
            <a:ext cx="1839791" cy="838084"/>
          </a:xfrm>
          <a:prstGeom prst="wedgeRectCallout">
            <a:avLst>
              <a:gd name="adj1" fmla="val -21908"/>
              <a:gd name="adj2" fmla="val -113748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hlinkClick r:id="rId10"/>
              </a:rPr>
              <a:t>GST</a:t>
            </a:r>
            <a:r>
              <a:rPr lang="en-US" sz="2700" dirty="0"/>
              <a:t>, </a:t>
            </a:r>
            <a:r>
              <a:rPr lang="en-US" sz="2700" dirty="0">
                <a:hlinkClick r:id="rId11"/>
              </a:rPr>
              <a:t>14</a:t>
            </a:r>
            <a:r>
              <a:rPr lang="en-US" sz="2700" baseline="30000" dirty="0">
                <a:hlinkClick r:id="rId11"/>
              </a:rPr>
              <a:t>th</a:t>
            </a:r>
            <a:r>
              <a:rPr lang="en-US" sz="2700" dirty="0">
                <a:hlinkClick r:id="rId11"/>
              </a:rPr>
              <a:t> FC</a:t>
            </a:r>
            <a:r>
              <a:rPr lang="en-US" sz="2700" dirty="0"/>
              <a:t> </a:t>
            </a:r>
          </a:p>
          <a:p>
            <a:pPr algn="ctr"/>
            <a:r>
              <a:rPr lang="en-US" sz="2700" dirty="0"/>
              <a:t>Self study</a:t>
            </a:r>
          </a:p>
        </p:txBody>
      </p:sp>
    </p:spTree>
    <p:extLst>
      <p:ext uri="{BB962C8B-B14F-4D97-AF65-F5344CB8AC3E}">
        <p14:creationId xmlns:p14="http://schemas.microsoft.com/office/powerpoint/2010/main" val="732756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-13867" y="4000500"/>
            <a:ext cx="2316893" cy="28758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65557"/>
          <a:stretch/>
        </p:blipFill>
        <p:spPr>
          <a:xfrm>
            <a:off x="59336" y="957805"/>
            <a:ext cx="8974761" cy="2276890"/>
          </a:xfrm>
          <a:prstGeom prst="rect">
            <a:avLst/>
          </a:prstGeom>
        </p:spPr>
      </p:pic>
      <p:sp>
        <p:nvSpPr>
          <p:cNvPr id="3" name="Down Arrow Callout 2"/>
          <p:cNvSpPr/>
          <p:nvPr/>
        </p:nvSpPr>
        <p:spPr>
          <a:xfrm>
            <a:off x="1569427" y="3234694"/>
            <a:ext cx="2815737" cy="1678007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General Services</a:t>
            </a:r>
          </a:p>
          <a:p>
            <a:pPr algn="ctr"/>
            <a:r>
              <a:rPr lang="en-US" sz="2400" dirty="0"/>
              <a:t>UPSC+SSC: </a:t>
            </a:r>
          </a:p>
          <a:p>
            <a:pPr algn="ctr"/>
            <a:r>
              <a:rPr lang="en-US" sz="2400" dirty="0"/>
              <a:t>168cr.</a:t>
            </a:r>
          </a:p>
        </p:txBody>
      </p:sp>
      <p:sp>
        <p:nvSpPr>
          <p:cNvPr id="4" name="Down Arrow Callout 3"/>
          <p:cNvSpPr/>
          <p:nvPr/>
        </p:nvSpPr>
        <p:spPr>
          <a:xfrm>
            <a:off x="4546716" y="2598576"/>
            <a:ext cx="2139834" cy="177999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General Services</a:t>
            </a:r>
          </a:p>
          <a:p>
            <a:pPr algn="ctr"/>
            <a:r>
              <a:rPr lang="en-US" sz="2400" dirty="0"/>
              <a:t>UPSC+SSC:</a:t>
            </a:r>
          </a:p>
          <a:p>
            <a:pPr algn="ctr"/>
            <a:r>
              <a:rPr lang="en-US" sz="2400" dirty="0"/>
              <a:t>384 cr.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5" r="32205"/>
          <a:stretch/>
        </p:blipFill>
        <p:spPr>
          <a:xfrm>
            <a:off x="6686550" y="2839040"/>
            <a:ext cx="2314576" cy="182880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686550" y="4849962"/>
            <a:ext cx="2457450" cy="531936"/>
          </a:xfrm>
          <a:prstGeom prst="wedgeRectCallout">
            <a:avLst>
              <a:gd name="adj1" fmla="val 6369"/>
              <a:gd name="adj2" fmla="val -107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for me, it isn’t !!</a:t>
            </a:r>
          </a:p>
        </p:txBody>
      </p:sp>
      <p:sp>
        <p:nvSpPr>
          <p:cNvPr id="5" name="Double Wave 4"/>
          <p:cNvSpPr/>
          <p:nvPr/>
        </p:nvSpPr>
        <p:spPr>
          <a:xfrm rot="20838456">
            <a:off x="2233793" y="4631478"/>
            <a:ext cx="4523642" cy="619858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“Loss”: 217 cr.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►Revenue ► Expenditure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16" y="1400629"/>
            <a:ext cx="818051" cy="7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4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86" y="893680"/>
            <a:ext cx="6384209" cy="47038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6484" y="2420579"/>
            <a:ext cx="5464277" cy="3097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/>
              <a:t>Components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General Services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Social Services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Economic Services (+Rail budget </a:t>
            </a:r>
            <a:r>
              <a:rPr lang="en-US" sz="2400" dirty="0" err="1"/>
              <a:t>Exdr</a:t>
            </a:r>
            <a:r>
              <a:rPr lang="en-US" sz="2400" dirty="0"/>
              <a:t>. Part)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Grants to States/Foreign Countries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Revenue Expenditure of UT without Legislature</a:t>
            </a:r>
          </a:p>
        </p:txBody>
      </p:sp>
      <p:sp>
        <p:nvSpPr>
          <p:cNvPr id="8" name="Down Arrow 7"/>
          <p:cNvSpPr/>
          <p:nvPr/>
        </p:nvSpPr>
        <p:spPr>
          <a:xfrm>
            <a:off x="3797710" y="1963379"/>
            <a:ext cx="390833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277" y="2191979"/>
            <a:ext cx="2597105" cy="1462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►Revenue ► Expenditure </a:t>
            </a:r>
          </a:p>
        </p:txBody>
      </p:sp>
    </p:spTree>
    <p:extLst>
      <p:ext uri="{BB962C8B-B14F-4D97-AF65-F5344CB8AC3E}">
        <p14:creationId xmlns:p14="http://schemas.microsoft.com/office/powerpoint/2010/main" val="415896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theme/theme1.xml><?xml version="1.0" encoding="utf-8"?>
<a:theme xmlns:a="http://schemas.openxmlformats.org/drawingml/2006/main" name="Brijesh_2015_11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esh_2015_11" id="{2C8A744B-03FC-47F2-84DC-F0A490A75F0E}" vid="{4434A0FD-A58D-418E-8F53-4C42BA7A20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Brijesh_2015_11</Template>
  <TotalTime>1041</TotalTime>
  <Words>2722</Words>
  <Application>Microsoft Office PowerPoint</Application>
  <PresentationFormat>On-screen Show (4:3)</PresentationFormat>
  <Paragraphs>588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 Unicode MS</vt:lpstr>
      <vt:lpstr>Arial</vt:lpstr>
      <vt:lpstr>Arial Black</vt:lpstr>
      <vt:lpstr>Calibri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Brijesh_2015_11</vt:lpstr>
      <vt:lpstr>Theory +Economic Survey Vol.2 + Vol.1 + Budget 2016</vt:lpstr>
      <vt:lpstr>Survey Vol.1 Chap.7: Fiscal capacity</vt:lpstr>
      <vt:lpstr>Recap: Budget ► Revenue ► Taxation</vt:lpstr>
      <vt:lpstr>Budget ► Revenue ► Taxation: avoidance, evasion, litigation, </vt:lpstr>
      <vt:lpstr>Budget ► Revenue ► Indirect Taxes</vt:lpstr>
      <vt:lpstr>Recap of last lecture</vt:lpstr>
      <vt:lpstr>PowerPoint Presentation</vt:lpstr>
      <vt:lpstr>Budget ►Revenue ► Expenditure </vt:lpstr>
      <vt:lpstr>Budget ►Revenue ► Expenditure </vt:lpstr>
      <vt:lpstr>Parts of Expenditure</vt:lpstr>
      <vt:lpstr>Parts of Expenditure</vt:lpstr>
      <vt:lpstr>2016-17: Non-plan Expenditure (Cr.)</vt:lpstr>
      <vt:lpstr>7th Pay Commission (2014-16)</vt:lpstr>
      <vt:lpstr>Who implements Pay commission Report?</vt:lpstr>
      <vt:lpstr>PowerPoint Presentation</vt:lpstr>
      <vt:lpstr>7th Pay Commission Report – Justice A.K.Mathur</vt:lpstr>
      <vt:lpstr>7th PC WEF 1st Jan 2016; ~24% hike than earlier</vt:lpstr>
      <vt:lpstr>7th PC: regulatory bodies</vt:lpstr>
      <vt:lpstr>Beneficiaries</vt:lpstr>
      <vt:lpstr>7th PC will bring inflation  or not?</vt:lpstr>
      <vt:lpstr>Pay commission and inflation</vt:lpstr>
      <vt:lpstr>House rent allowance (% of basic pay)</vt:lpstr>
      <vt:lpstr>7th PC on Interest bearing advance</vt:lpstr>
      <vt:lpstr>7th PC on Interest-free advance: abolish them</vt:lpstr>
      <vt:lpstr>Demand Pull inflation</vt:lpstr>
      <vt:lpstr>Demand Pull inflation by Public Expenditure</vt:lpstr>
      <vt:lpstr>Inflation &amp; LIQUIDITY Angle</vt:lpstr>
      <vt:lpstr>Minor impact on inflation because…</vt:lpstr>
      <vt:lpstr>Pay commission and inflation</vt:lpstr>
      <vt:lpstr>7th Pay Commission Report – Justice A.K.Mathur</vt:lpstr>
      <vt:lpstr>“Edge” enjoyed by IAS</vt:lpstr>
      <vt:lpstr>Civil services differing views</vt:lpstr>
      <vt:lpstr>7th Pay Commission Report – Justice A.K.Mathur</vt:lpstr>
      <vt:lpstr>Uniformed services</vt:lpstr>
      <vt:lpstr>Defense pension based on Last drawn salary</vt:lpstr>
      <vt:lpstr>OROP</vt:lpstr>
      <vt:lpstr>7th Pay Commission Report – Justice A.K.Mathur</vt:lpstr>
      <vt:lpstr>Kaam-Choro ke liye kya?</vt:lpstr>
      <vt:lpstr>Misc.</vt:lpstr>
      <vt:lpstr>7th Pay Commission Report – Justice A.K.Mathur</vt:lpstr>
      <vt:lpstr>PowerPoint Presentation</vt:lpstr>
      <vt:lpstr>TODAY: Budget ►Revenue Part</vt:lpstr>
      <vt:lpstr>2016-17: Non-plan Expenditure (Cr.)</vt:lpstr>
      <vt:lpstr>PowerPoint Presentation</vt:lpstr>
      <vt:lpstr>Petroleum subsidy how ▼</vt:lpstr>
      <vt:lpstr>Government target: Subsidy as % of GDP</vt:lpstr>
      <vt:lpstr>V1c6: &gt;1 lakh cr. Going to well-off section of the society</vt:lpstr>
      <vt:lpstr>Science of LPG- Liquefied Petroleum Gas</vt:lpstr>
      <vt:lpstr>LPG Pahal scheme</vt:lpstr>
      <vt:lpstr>March rush problem</vt:lpstr>
      <vt:lpstr>LPG</vt:lpstr>
      <vt:lpstr>PM Ujjawala Yojana</vt:lpstr>
      <vt:lpstr>Survey Vol.1  Ch.3: spreading jam across Indian Economy</vt:lpstr>
      <vt:lpstr>Beneficiary identification</vt:lpstr>
      <vt:lpstr>Coordination &amp; Distributors’ opposition @Middle mile</vt:lpstr>
      <vt:lpstr>Financial inclusion @last mile</vt:lpstr>
      <vt:lpstr>O-Ring theory US-Economist Michael Kremer </vt:lpstr>
      <vt:lpstr>“O” ring theory: spreading JAM across all CSS</vt:lpstr>
      <vt:lpstr>JAM / BAPU Preparedness Index</vt:lpstr>
      <vt:lpstr>PowerPoint Presentation</vt:lpstr>
      <vt:lpstr>DBT in fertilizer</vt:lpstr>
      <vt:lpstr>TODAY: Budget ►Revenue Part ►DEFICIT</vt:lpstr>
      <vt:lpstr>Revenue Part Rs.(cr.) – 2015-16</vt:lpstr>
      <vt:lpstr>Revenue Deficit 2015-16</vt:lpstr>
      <vt:lpstr>Original FRBM Act’03 &amp; 14th FC wanted RD=0 % of GDP</vt:lpstr>
      <vt:lpstr>2016-17: Non-plan Expenditure (Cr.)</vt:lpstr>
      <vt:lpstr>Revenue Deficit 2015-16</vt:lpstr>
      <vt:lpstr>2012: FRBM’03 Act amended to introduce ERD concept</vt:lpstr>
      <vt:lpstr>FRBM Targets ERD as % of GDP</vt:lpstr>
      <vt:lpstr>TODAY: Budget ►Revenue Part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422</cp:revision>
  <dcterms:created xsi:type="dcterms:W3CDTF">2016-04-28T05:06:05Z</dcterms:created>
  <dcterms:modified xsi:type="dcterms:W3CDTF">2016-05-28T08:45:27Z</dcterms:modified>
</cp:coreProperties>
</file>